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3"/>
  </p:notesMasterIdLst>
  <p:sldIdLst>
    <p:sldId id="256" r:id="rId2"/>
    <p:sldId id="397" r:id="rId3"/>
    <p:sldId id="399" r:id="rId4"/>
    <p:sldId id="344" r:id="rId5"/>
    <p:sldId id="346" r:id="rId6"/>
    <p:sldId id="347" r:id="rId7"/>
    <p:sldId id="348" r:id="rId8"/>
    <p:sldId id="345" r:id="rId9"/>
    <p:sldId id="349" r:id="rId10"/>
    <p:sldId id="350" r:id="rId11"/>
    <p:sldId id="351" r:id="rId12"/>
    <p:sldId id="352" r:id="rId13"/>
    <p:sldId id="398" r:id="rId14"/>
    <p:sldId id="331" r:id="rId15"/>
    <p:sldId id="386" r:id="rId16"/>
    <p:sldId id="385" r:id="rId17"/>
    <p:sldId id="388" r:id="rId18"/>
    <p:sldId id="387" r:id="rId19"/>
    <p:sldId id="389" r:id="rId20"/>
    <p:sldId id="400" r:id="rId21"/>
    <p:sldId id="404" r:id="rId22"/>
    <p:sldId id="403" r:id="rId23"/>
    <p:sldId id="401" r:id="rId24"/>
    <p:sldId id="407" r:id="rId25"/>
    <p:sldId id="402" r:id="rId26"/>
    <p:sldId id="405" r:id="rId27"/>
    <p:sldId id="406" r:id="rId28"/>
    <p:sldId id="258" r:id="rId29"/>
    <p:sldId id="259" r:id="rId30"/>
    <p:sldId id="408" r:id="rId31"/>
    <p:sldId id="409" r:id="rId32"/>
    <p:sldId id="287" r:id="rId33"/>
    <p:sldId id="288" r:id="rId34"/>
    <p:sldId id="289" r:id="rId35"/>
    <p:sldId id="291" r:id="rId36"/>
    <p:sldId id="292" r:id="rId37"/>
    <p:sldId id="293" r:id="rId38"/>
    <p:sldId id="370" r:id="rId39"/>
    <p:sldId id="371" r:id="rId40"/>
    <p:sldId id="372" r:id="rId41"/>
    <p:sldId id="368" r:id="rId42"/>
    <p:sldId id="369" r:id="rId43"/>
    <p:sldId id="294" r:id="rId44"/>
    <p:sldId id="295" r:id="rId45"/>
    <p:sldId id="296" r:id="rId46"/>
    <p:sldId id="299" r:id="rId47"/>
    <p:sldId id="300" r:id="rId48"/>
    <p:sldId id="301" r:id="rId49"/>
    <p:sldId id="302" r:id="rId50"/>
    <p:sldId id="416" r:id="rId51"/>
    <p:sldId id="304" r:id="rId52"/>
    <p:sldId id="306" r:id="rId53"/>
    <p:sldId id="307" r:id="rId54"/>
    <p:sldId id="308" r:id="rId55"/>
    <p:sldId id="311" r:id="rId56"/>
    <p:sldId id="313" r:id="rId57"/>
    <p:sldId id="314" r:id="rId58"/>
    <p:sldId id="315" r:id="rId59"/>
    <p:sldId id="415" r:id="rId60"/>
    <p:sldId id="316" r:id="rId61"/>
    <p:sldId id="317" r:id="rId62"/>
    <p:sldId id="410" r:id="rId63"/>
    <p:sldId id="411" r:id="rId64"/>
    <p:sldId id="412" r:id="rId65"/>
    <p:sldId id="413" r:id="rId66"/>
    <p:sldId id="418" r:id="rId67"/>
    <p:sldId id="414" r:id="rId68"/>
    <p:sldId id="378" r:id="rId69"/>
    <p:sldId id="427" r:id="rId70"/>
    <p:sldId id="426" r:id="rId71"/>
    <p:sldId id="419" r:id="rId72"/>
    <p:sldId id="420" r:id="rId73"/>
    <p:sldId id="322" r:id="rId74"/>
    <p:sldId id="422" r:id="rId75"/>
    <p:sldId id="423" r:id="rId76"/>
    <p:sldId id="424" r:id="rId77"/>
    <p:sldId id="425" r:id="rId78"/>
    <p:sldId id="384" r:id="rId79"/>
    <p:sldId id="319" r:id="rId80"/>
    <p:sldId id="329" r:id="rId81"/>
    <p:sldId id="343" r:id="rId82"/>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ABD608-B9F3-47B9-8E6C-A10E4EC88EFA}" v="7" dt="2026-04-08T05:32:15.75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89" autoAdjust="0"/>
  </p:normalViewPr>
  <p:slideViewPr>
    <p:cSldViewPr>
      <p:cViewPr varScale="1">
        <p:scale>
          <a:sx n="68" d="100"/>
          <a:sy n="68" d="100"/>
        </p:scale>
        <p:origin x="1162"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VITHA P" userId="1740d5cd-05fb-41ca-b9dd-68fd511f195a" providerId="ADAL" clId="{AC571AB9-7EC3-430D-A077-45220E7E7AA4}"/>
    <pc:docChg chg="undo custSel addSld delSld modSld sldOrd">
      <pc:chgData name="KAVITHA P" userId="1740d5cd-05fb-41ca-b9dd-68fd511f195a" providerId="ADAL" clId="{AC571AB9-7EC3-430D-A077-45220E7E7AA4}" dt="2026-04-08T05:33:36.466" v="2278" actId="14100"/>
      <pc:docMkLst>
        <pc:docMk/>
      </pc:docMkLst>
      <pc:sldChg chg="modSp mod">
        <pc:chgData name="KAVITHA P" userId="1740d5cd-05fb-41ca-b9dd-68fd511f195a" providerId="ADAL" clId="{AC571AB9-7EC3-430D-A077-45220E7E7AA4}" dt="2026-03-11T09:15:08.797" v="28" actId="14100"/>
        <pc:sldMkLst>
          <pc:docMk/>
          <pc:sldMk cId="0" sldId="256"/>
        </pc:sldMkLst>
        <pc:spChg chg="mod">
          <ac:chgData name="KAVITHA P" userId="1740d5cd-05fb-41ca-b9dd-68fd511f195a" providerId="ADAL" clId="{AC571AB9-7EC3-430D-A077-45220E7E7AA4}" dt="2026-03-11T09:15:08.797" v="28" actId="14100"/>
          <ac:spMkLst>
            <pc:docMk/>
            <pc:sldMk cId="0" sldId="256"/>
            <ac:spMk id="6" creationId="{00000000-0000-0000-0000-000000000000}"/>
          </ac:spMkLst>
        </pc:spChg>
      </pc:sldChg>
      <pc:sldChg chg="add del">
        <pc:chgData name="KAVITHA P" userId="1740d5cd-05fb-41ca-b9dd-68fd511f195a" providerId="ADAL" clId="{AC571AB9-7EC3-430D-A077-45220E7E7AA4}" dt="2026-03-16T06:55:18.053" v="1214" actId="47"/>
        <pc:sldMkLst>
          <pc:docMk/>
          <pc:sldMk cId="0" sldId="287"/>
        </pc:sldMkLst>
      </pc:sldChg>
      <pc:sldChg chg="add del">
        <pc:chgData name="KAVITHA P" userId="1740d5cd-05fb-41ca-b9dd-68fd511f195a" providerId="ADAL" clId="{AC571AB9-7EC3-430D-A077-45220E7E7AA4}" dt="2026-03-16T06:55:17.474" v="1213" actId="47"/>
        <pc:sldMkLst>
          <pc:docMk/>
          <pc:sldMk cId="0" sldId="288"/>
        </pc:sldMkLst>
      </pc:sldChg>
      <pc:sldChg chg="add del">
        <pc:chgData name="KAVITHA P" userId="1740d5cd-05fb-41ca-b9dd-68fd511f195a" providerId="ADAL" clId="{AC571AB9-7EC3-430D-A077-45220E7E7AA4}" dt="2026-03-16T06:55:16.701" v="1212" actId="47"/>
        <pc:sldMkLst>
          <pc:docMk/>
          <pc:sldMk cId="0" sldId="289"/>
        </pc:sldMkLst>
      </pc:sldChg>
      <pc:sldChg chg="ord">
        <pc:chgData name="KAVITHA P" userId="1740d5cd-05fb-41ca-b9dd-68fd511f195a" providerId="ADAL" clId="{AC571AB9-7EC3-430D-A077-45220E7E7AA4}" dt="2026-03-31T04:41:02.890" v="1389"/>
        <pc:sldMkLst>
          <pc:docMk/>
          <pc:sldMk cId="0" sldId="293"/>
        </pc:sldMkLst>
      </pc:sldChg>
      <pc:sldChg chg="delSp modSp mod">
        <pc:chgData name="KAVITHA P" userId="1740d5cd-05fb-41ca-b9dd-68fd511f195a" providerId="ADAL" clId="{AC571AB9-7EC3-430D-A077-45220E7E7AA4}" dt="2026-03-17T06:15:25.572" v="1310" actId="1076"/>
        <pc:sldMkLst>
          <pc:docMk/>
          <pc:sldMk cId="0" sldId="294"/>
        </pc:sldMkLst>
        <pc:spChg chg="mod">
          <ac:chgData name="KAVITHA P" userId="1740d5cd-05fb-41ca-b9dd-68fd511f195a" providerId="ADAL" clId="{AC571AB9-7EC3-430D-A077-45220E7E7AA4}" dt="2026-03-17T06:15:23.366" v="1309" actId="1076"/>
          <ac:spMkLst>
            <pc:docMk/>
            <pc:sldMk cId="0" sldId="294"/>
            <ac:spMk id="3" creationId="{00000000-0000-0000-0000-000000000000}"/>
          </ac:spMkLst>
        </pc:spChg>
        <pc:picChg chg="mod">
          <ac:chgData name="KAVITHA P" userId="1740d5cd-05fb-41ca-b9dd-68fd511f195a" providerId="ADAL" clId="{AC571AB9-7EC3-430D-A077-45220E7E7AA4}" dt="2026-03-17T06:15:25.572" v="1310" actId="1076"/>
          <ac:picMkLst>
            <pc:docMk/>
            <pc:sldMk cId="0" sldId="294"/>
            <ac:picMk id="4" creationId="{00000000-0000-0000-0000-000000000000}"/>
          </ac:picMkLst>
        </pc:picChg>
      </pc:sldChg>
      <pc:sldChg chg="addSp delSp modSp mod">
        <pc:chgData name="KAVITHA P" userId="1740d5cd-05fb-41ca-b9dd-68fd511f195a" providerId="ADAL" clId="{AC571AB9-7EC3-430D-A077-45220E7E7AA4}" dt="2026-04-06T04:26:04.681" v="1857" actId="22"/>
        <pc:sldMkLst>
          <pc:docMk/>
          <pc:sldMk cId="0" sldId="304"/>
        </pc:sldMkLst>
      </pc:sldChg>
      <pc:sldChg chg="addSp delSp modSp mod">
        <pc:chgData name="KAVITHA P" userId="1740d5cd-05fb-41ca-b9dd-68fd511f195a" providerId="ADAL" clId="{AC571AB9-7EC3-430D-A077-45220E7E7AA4}" dt="2026-04-06T04:14:00.906" v="1839" actId="21"/>
        <pc:sldMkLst>
          <pc:docMk/>
          <pc:sldMk cId="0" sldId="315"/>
        </pc:sldMkLst>
        <pc:picChg chg="mod">
          <ac:chgData name="KAVITHA P" userId="1740d5cd-05fb-41ca-b9dd-68fd511f195a" providerId="ADAL" clId="{AC571AB9-7EC3-430D-A077-45220E7E7AA4}" dt="2026-04-06T04:13:25.948" v="1832" actId="1076"/>
          <ac:picMkLst>
            <pc:docMk/>
            <pc:sldMk cId="0" sldId="315"/>
            <ac:picMk id="4" creationId="{00000000-0000-0000-0000-000000000000}"/>
          </ac:picMkLst>
        </pc:picChg>
        <pc:picChg chg="mod">
          <ac:chgData name="KAVITHA P" userId="1740d5cd-05fb-41ca-b9dd-68fd511f195a" providerId="ADAL" clId="{AC571AB9-7EC3-430D-A077-45220E7E7AA4}" dt="2026-04-06T04:13:36.411" v="1837" actId="1076"/>
          <ac:picMkLst>
            <pc:docMk/>
            <pc:sldMk cId="0" sldId="315"/>
            <ac:picMk id="5" creationId="{00000000-0000-0000-0000-000000000000}"/>
          </ac:picMkLst>
        </pc:picChg>
      </pc:sldChg>
      <pc:sldChg chg="del">
        <pc:chgData name="KAVITHA P" userId="1740d5cd-05fb-41ca-b9dd-68fd511f195a" providerId="ADAL" clId="{AC571AB9-7EC3-430D-A077-45220E7E7AA4}" dt="2026-04-07T09:02:03.350" v="2049" actId="47"/>
        <pc:sldMkLst>
          <pc:docMk/>
          <pc:sldMk cId="0" sldId="318"/>
        </pc:sldMkLst>
      </pc:sldChg>
      <pc:sldChg chg="del">
        <pc:chgData name="KAVITHA P" userId="1740d5cd-05fb-41ca-b9dd-68fd511f195a" providerId="ADAL" clId="{AC571AB9-7EC3-430D-A077-45220E7E7AA4}" dt="2026-04-07T09:02:54.097" v="2053" actId="47"/>
        <pc:sldMkLst>
          <pc:docMk/>
          <pc:sldMk cId="0" sldId="320"/>
        </pc:sldMkLst>
      </pc:sldChg>
      <pc:sldChg chg="del">
        <pc:chgData name="KAVITHA P" userId="1740d5cd-05fb-41ca-b9dd-68fd511f195a" providerId="ADAL" clId="{AC571AB9-7EC3-430D-A077-45220E7E7AA4}" dt="2026-04-07T09:01:55.090" v="2048" actId="47"/>
        <pc:sldMkLst>
          <pc:docMk/>
          <pc:sldMk cId="0" sldId="321"/>
        </pc:sldMkLst>
      </pc:sldChg>
      <pc:sldChg chg="del">
        <pc:chgData name="KAVITHA P" userId="1740d5cd-05fb-41ca-b9dd-68fd511f195a" providerId="ADAL" clId="{AC571AB9-7EC3-430D-A077-45220E7E7AA4}" dt="2026-04-07T09:03:20.178" v="2055" actId="2696"/>
        <pc:sldMkLst>
          <pc:docMk/>
          <pc:sldMk cId="0" sldId="322"/>
        </pc:sldMkLst>
      </pc:sldChg>
      <pc:sldChg chg="modSp add mod">
        <pc:chgData name="KAVITHA P" userId="1740d5cd-05fb-41ca-b9dd-68fd511f195a" providerId="ADAL" clId="{AC571AB9-7EC3-430D-A077-45220E7E7AA4}" dt="2026-04-07T09:03:44.534" v="2061" actId="14100"/>
        <pc:sldMkLst>
          <pc:docMk/>
          <pc:sldMk cId="1629450615" sldId="322"/>
        </pc:sldMkLst>
        <pc:spChg chg="mod">
          <ac:chgData name="KAVITHA P" userId="1740d5cd-05fb-41ca-b9dd-68fd511f195a" providerId="ADAL" clId="{AC571AB9-7EC3-430D-A077-45220E7E7AA4}" dt="2026-04-07T09:03:44.534" v="2061" actId="14100"/>
          <ac:spMkLst>
            <pc:docMk/>
            <pc:sldMk cId="1629450615" sldId="322"/>
            <ac:spMk id="3" creationId="{00000000-0000-0000-0000-000000000000}"/>
          </ac:spMkLst>
        </pc:spChg>
      </pc:sldChg>
      <pc:sldChg chg="del">
        <pc:chgData name="KAVITHA P" userId="1740d5cd-05fb-41ca-b9dd-68fd511f195a" providerId="ADAL" clId="{AC571AB9-7EC3-430D-A077-45220E7E7AA4}" dt="2026-04-07T09:01:47.395" v="2047" actId="47"/>
        <pc:sldMkLst>
          <pc:docMk/>
          <pc:sldMk cId="0" sldId="323"/>
        </pc:sldMkLst>
      </pc:sldChg>
      <pc:sldChg chg="del">
        <pc:chgData name="KAVITHA P" userId="1740d5cd-05fb-41ca-b9dd-68fd511f195a" providerId="ADAL" clId="{AC571AB9-7EC3-430D-A077-45220E7E7AA4}" dt="2026-04-07T09:01:44.827" v="2046" actId="47"/>
        <pc:sldMkLst>
          <pc:docMk/>
          <pc:sldMk cId="0" sldId="324"/>
        </pc:sldMkLst>
      </pc:sldChg>
      <pc:sldChg chg="del">
        <pc:chgData name="KAVITHA P" userId="1740d5cd-05fb-41ca-b9dd-68fd511f195a" providerId="ADAL" clId="{AC571AB9-7EC3-430D-A077-45220E7E7AA4}" dt="2026-04-07T09:01:41.428" v="2045" actId="47"/>
        <pc:sldMkLst>
          <pc:docMk/>
          <pc:sldMk cId="0" sldId="325"/>
        </pc:sldMkLst>
      </pc:sldChg>
      <pc:sldChg chg="del">
        <pc:chgData name="KAVITHA P" userId="1740d5cd-05fb-41ca-b9dd-68fd511f195a" providerId="ADAL" clId="{AC571AB9-7EC3-430D-A077-45220E7E7AA4}" dt="2026-04-07T09:01:39.245" v="2044" actId="47"/>
        <pc:sldMkLst>
          <pc:docMk/>
          <pc:sldMk cId="0" sldId="326"/>
        </pc:sldMkLst>
      </pc:sldChg>
      <pc:sldChg chg="del">
        <pc:chgData name="KAVITHA P" userId="1740d5cd-05fb-41ca-b9dd-68fd511f195a" providerId="ADAL" clId="{AC571AB9-7EC3-430D-A077-45220E7E7AA4}" dt="2026-04-07T09:03:16.046" v="2054" actId="47"/>
        <pc:sldMkLst>
          <pc:docMk/>
          <pc:sldMk cId="0" sldId="327"/>
        </pc:sldMkLst>
      </pc:sldChg>
      <pc:sldChg chg="add">
        <pc:chgData name="KAVITHA P" userId="1740d5cd-05fb-41ca-b9dd-68fd511f195a" providerId="ADAL" clId="{AC571AB9-7EC3-430D-A077-45220E7E7AA4}" dt="2026-03-24T05:23:29.987" v="1322"/>
        <pc:sldMkLst>
          <pc:docMk/>
          <pc:sldMk cId="863975290" sldId="331"/>
        </pc:sldMkLst>
      </pc:sldChg>
      <pc:sldChg chg="modSp mod">
        <pc:chgData name="KAVITHA P" userId="1740d5cd-05fb-41ca-b9dd-68fd511f195a" providerId="ADAL" clId="{AC571AB9-7EC3-430D-A077-45220E7E7AA4}" dt="2026-03-09T03:16:50.647" v="1" actId="20577"/>
        <pc:sldMkLst>
          <pc:docMk/>
          <pc:sldMk cId="0" sldId="344"/>
        </pc:sldMkLst>
        <pc:spChg chg="mod">
          <ac:chgData name="KAVITHA P" userId="1740d5cd-05fb-41ca-b9dd-68fd511f195a" providerId="ADAL" clId="{AC571AB9-7EC3-430D-A077-45220E7E7AA4}" dt="2026-03-09T03:16:50.647" v="1" actId="20577"/>
          <ac:spMkLst>
            <pc:docMk/>
            <pc:sldMk cId="0" sldId="344"/>
            <ac:spMk id="3" creationId="{00000000-0000-0000-0000-000000000000}"/>
          </ac:spMkLst>
        </pc:spChg>
      </pc:sldChg>
      <pc:sldChg chg="modSp mod">
        <pc:chgData name="KAVITHA P" userId="1740d5cd-05fb-41ca-b9dd-68fd511f195a" providerId="ADAL" clId="{AC571AB9-7EC3-430D-A077-45220E7E7AA4}" dt="2026-03-12T05:15:00.230" v="107" actId="1036"/>
        <pc:sldMkLst>
          <pc:docMk/>
          <pc:sldMk cId="0" sldId="348"/>
        </pc:sldMkLst>
        <pc:spChg chg="mod">
          <ac:chgData name="KAVITHA P" userId="1740d5cd-05fb-41ca-b9dd-68fd511f195a" providerId="ADAL" clId="{AC571AB9-7EC3-430D-A077-45220E7E7AA4}" dt="2026-03-12T05:15:00.230" v="107" actId="1036"/>
          <ac:spMkLst>
            <pc:docMk/>
            <pc:sldMk cId="0" sldId="348"/>
            <ac:spMk id="3" creationId="{00000000-0000-0000-0000-000000000000}"/>
          </ac:spMkLst>
        </pc:spChg>
      </pc:sldChg>
      <pc:sldChg chg="del">
        <pc:chgData name="KAVITHA P" userId="1740d5cd-05fb-41ca-b9dd-68fd511f195a" providerId="ADAL" clId="{AC571AB9-7EC3-430D-A077-45220E7E7AA4}" dt="2026-04-07T08:54:19.526" v="1910" actId="47"/>
        <pc:sldMkLst>
          <pc:docMk/>
          <pc:sldMk cId="0" sldId="377"/>
        </pc:sldMkLst>
      </pc:sldChg>
      <pc:sldChg chg="addSp delSp modSp mod">
        <pc:chgData name="KAVITHA P" userId="1740d5cd-05fb-41ca-b9dd-68fd511f195a" providerId="ADAL" clId="{AC571AB9-7EC3-430D-A077-45220E7E7AA4}" dt="2026-04-07T08:55:12.687" v="1919" actId="14100"/>
        <pc:sldMkLst>
          <pc:docMk/>
          <pc:sldMk cId="0" sldId="378"/>
        </pc:sldMkLst>
        <pc:spChg chg="add">
          <ac:chgData name="KAVITHA P" userId="1740d5cd-05fb-41ca-b9dd-68fd511f195a" providerId="ADAL" clId="{AC571AB9-7EC3-430D-A077-45220E7E7AA4}" dt="2026-04-07T08:54:50.367" v="1911"/>
          <ac:spMkLst>
            <pc:docMk/>
            <pc:sldMk cId="0" sldId="378"/>
            <ac:spMk id="2" creationId="{C57AC683-0BAD-D2D4-B0BC-141D1F78BFE3}"/>
          </ac:spMkLst>
        </pc:spChg>
        <pc:spChg chg="del mod">
          <ac:chgData name="KAVITHA P" userId="1740d5cd-05fb-41ca-b9dd-68fd511f195a" providerId="ADAL" clId="{AC571AB9-7EC3-430D-A077-45220E7E7AA4}" dt="2026-04-07T08:54:11.090" v="1907" actId="478"/>
          <ac:spMkLst>
            <pc:docMk/>
            <pc:sldMk cId="0" sldId="378"/>
            <ac:spMk id="64514" creationId="{00000000-0000-0000-0000-000000000000}"/>
          </ac:spMkLst>
        </pc:spChg>
        <pc:spChg chg="del">
          <ac:chgData name="KAVITHA P" userId="1740d5cd-05fb-41ca-b9dd-68fd511f195a" providerId="ADAL" clId="{AC571AB9-7EC3-430D-A077-45220E7E7AA4}" dt="2026-04-07T08:54:15.947" v="1909" actId="478"/>
          <ac:spMkLst>
            <pc:docMk/>
            <pc:sldMk cId="0" sldId="378"/>
            <ac:spMk id="64518" creationId="{00000000-0000-0000-0000-000000000000}"/>
          </ac:spMkLst>
        </pc:spChg>
        <pc:spChg chg="del">
          <ac:chgData name="KAVITHA P" userId="1740d5cd-05fb-41ca-b9dd-68fd511f195a" providerId="ADAL" clId="{AC571AB9-7EC3-430D-A077-45220E7E7AA4}" dt="2026-04-07T08:54:13.228" v="1908" actId="478"/>
          <ac:spMkLst>
            <pc:docMk/>
            <pc:sldMk cId="0" sldId="378"/>
            <ac:spMk id="64519" creationId="{00000000-0000-0000-0000-000000000000}"/>
          </ac:spMkLst>
        </pc:spChg>
        <pc:spChg chg="mod">
          <ac:chgData name="KAVITHA P" userId="1740d5cd-05fb-41ca-b9dd-68fd511f195a" providerId="ADAL" clId="{AC571AB9-7EC3-430D-A077-45220E7E7AA4}" dt="2026-04-07T08:55:07.189" v="1917" actId="6549"/>
          <ac:spMkLst>
            <pc:docMk/>
            <pc:sldMk cId="0" sldId="378"/>
            <ac:spMk id="316419" creationId="{FC21D714-1EE9-4B84-AEE0-D6029E1189D3}"/>
          </ac:spMkLst>
        </pc:spChg>
        <pc:picChg chg="add mod">
          <ac:chgData name="KAVITHA P" userId="1740d5cd-05fb-41ca-b9dd-68fd511f195a" providerId="ADAL" clId="{AC571AB9-7EC3-430D-A077-45220E7E7AA4}" dt="2026-04-07T08:55:12.687" v="1919" actId="14100"/>
          <ac:picMkLst>
            <pc:docMk/>
            <pc:sldMk cId="0" sldId="378"/>
            <ac:picMk id="4" creationId="{E4B72662-4841-A74D-9DC7-8390DDD8C097}"/>
          </ac:picMkLst>
        </pc:picChg>
      </pc:sldChg>
      <pc:sldChg chg="del">
        <pc:chgData name="KAVITHA P" userId="1740d5cd-05fb-41ca-b9dd-68fd511f195a" providerId="ADAL" clId="{AC571AB9-7EC3-430D-A077-45220E7E7AA4}" dt="2026-04-07T08:53:47.426" v="1903" actId="47"/>
        <pc:sldMkLst>
          <pc:docMk/>
          <pc:sldMk cId="0" sldId="379"/>
        </pc:sldMkLst>
      </pc:sldChg>
      <pc:sldChg chg="del">
        <pc:chgData name="KAVITHA P" userId="1740d5cd-05fb-41ca-b9dd-68fd511f195a" providerId="ADAL" clId="{AC571AB9-7EC3-430D-A077-45220E7E7AA4}" dt="2026-04-07T08:53:45.536" v="1902" actId="47"/>
        <pc:sldMkLst>
          <pc:docMk/>
          <pc:sldMk cId="0" sldId="380"/>
        </pc:sldMkLst>
      </pc:sldChg>
      <pc:sldChg chg="del">
        <pc:chgData name="KAVITHA P" userId="1740d5cd-05fb-41ca-b9dd-68fd511f195a" providerId="ADAL" clId="{AC571AB9-7EC3-430D-A077-45220E7E7AA4}" dt="2026-04-07T09:02:26.695" v="2052" actId="47"/>
        <pc:sldMkLst>
          <pc:docMk/>
          <pc:sldMk cId="0" sldId="381"/>
        </pc:sldMkLst>
      </pc:sldChg>
      <pc:sldChg chg="modSp del mod">
        <pc:chgData name="KAVITHA P" userId="1740d5cd-05fb-41ca-b9dd-68fd511f195a" providerId="ADAL" clId="{AC571AB9-7EC3-430D-A077-45220E7E7AA4}" dt="2026-04-07T09:02:17.245" v="2050" actId="47"/>
        <pc:sldMkLst>
          <pc:docMk/>
          <pc:sldMk cId="0" sldId="382"/>
        </pc:sldMkLst>
        <pc:spChg chg="mod">
          <ac:chgData name="KAVITHA P" userId="1740d5cd-05fb-41ca-b9dd-68fd511f195a" providerId="ADAL" clId="{AC571AB9-7EC3-430D-A077-45220E7E7AA4}" dt="2026-04-07T08:52:38.184" v="1901" actId="6549"/>
          <ac:spMkLst>
            <pc:docMk/>
            <pc:sldMk cId="0" sldId="382"/>
            <ac:spMk id="72706" creationId="{00000000-0000-0000-0000-000000000000}"/>
          </ac:spMkLst>
        </pc:spChg>
      </pc:sldChg>
      <pc:sldChg chg="delSp modSp del mod">
        <pc:chgData name="KAVITHA P" userId="1740d5cd-05fb-41ca-b9dd-68fd511f195a" providerId="ADAL" clId="{AC571AB9-7EC3-430D-A077-45220E7E7AA4}" dt="2026-04-07T09:02:19.124" v="2051" actId="47"/>
        <pc:sldMkLst>
          <pc:docMk/>
          <pc:sldMk cId="0" sldId="383"/>
        </pc:sldMkLst>
        <pc:spChg chg="del mod">
          <ac:chgData name="KAVITHA P" userId="1740d5cd-05fb-41ca-b9dd-68fd511f195a" providerId="ADAL" clId="{AC571AB9-7EC3-430D-A077-45220E7E7AA4}" dt="2026-04-07T08:52:32.431" v="1900" actId="478"/>
          <ac:spMkLst>
            <pc:docMk/>
            <pc:sldMk cId="0" sldId="383"/>
            <ac:spMk id="74754" creationId="{00000000-0000-0000-0000-000000000000}"/>
          </ac:spMkLst>
        </pc:spChg>
        <pc:spChg chg="mod">
          <ac:chgData name="KAVITHA P" userId="1740d5cd-05fb-41ca-b9dd-68fd511f195a" providerId="ADAL" clId="{AC571AB9-7EC3-430D-A077-45220E7E7AA4}" dt="2026-04-07T08:52:22.311" v="1898" actId="1076"/>
          <ac:spMkLst>
            <pc:docMk/>
            <pc:sldMk cId="0" sldId="383"/>
            <ac:spMk id="352259" creationId="{3015EFAF-6C21-4A3D-8B45-E16260144E78}"/>
          </ac:spMkLst>
        </pc:spChg>
      </pc:sldChg>
      <pc:sldChg chg="modSp mod">
        <pc:chgData name="KAVITHA P" userId="1740d5cd-05fb-41ca-b9dd-68fd511f195a" providerId="ADAL" clId="{AC571AB9-7EC3-430D-A077-45220E7E7AA4}" dt="2026-04-07T08:51:59.748" v="1897" actId="6549"/>
        <pc:sldMkLst>
          <pc:docMk/>
          <pc:sldMk cId="0" sldId="384"/>
        </pc:sldMkLst>
        <pc:spChg chg="mod">
          <ac:chgData name="KAVITHA P" userId="1740d5cd-05fb-41ca-b9dd-68fd511f195a" providerId="ADAL" clId="{AC571AB9-7EC3-430D-A077-45220E7E7AA4}" dt="2026-04-07T08:51:59.748" v="1897" actId="6549"/>
          <ac:spMkLst>
            <pc:docMk/>
            <pc:sldMk cId="0" sldId="384"/>
            <ac:spMk id="76802" creationId="{00000000-0000-0000-0000-000000000000}"/>
          </ac:spMkLst>
        </pc:spChg>
      </pc:sldChg>
      <pc:sldChg chg="add">
        <pc:chgData name="KAVITHA P" userId="1740d5cd-05fb-41ca-b9dd-68fd511f195a" providerId="ADAL" clId="{AC571AB9-7EC3-430D-A077-45220E7E7AA4}" dt="2026-03-24T05:23:29.987" v="1322"/>
        <pc:sldMkLst>
          <pc:docMk/>
          <pc:sldMk cId="1145406276" sldId="385"/>
        </pc:sldMkLst>
      </pc:sldChg>
      <pc:sldChg chg="add">
        <pc:chgData name="KAVITHA P" userId="1740d5cd-05fb-41ca-b9dd-68fd511f195a" providerId="ADAL" clId="{AC571AB9-7EC3-430D-A077-45220E7E7AA4}" dt="2026-03-24T05:23:29.987" v="1322"/>
        <pc:sldMkLst>
          <pc:docMk/>
          <pc:sldMk cId="36142150" sldId="386"/>
        </pc:sldMkLst>
      </pc:sldChg>
      <pc:sldChg chg="add">
        <pc:chgData name="KAVITHA P" userId="1740d5cd-05fb-41ca-b9dd-68fd511f195a" providerId="ADAL" clId="{AC571AB9-7EC3-430D-A077-45220E7E7AA4}" dt="2026-03-24T05:23:29.987" v="1322"/>
        <pc:sldMkLst>
          <pc:docMk/>
          <pc:sldMk cId="1924921099" sldId="387"/>
        </pc:sldMkLst>
      </pc:sldChg>
      <pc:sldChg chg="add">
        <pc:chgData name="KAVITHA P" userId="1740d5cd-05fb-41ca-b9dd-68fd511f195a" providerId="ADAL" clId="{AC571AB9-7EC3-430D-A077-45220E7E7AA4}" dt="2026-03-24T05:23:29.987" v="1322"/>
        <pc:sldMkLst>
          <pc:docMk/>
          <pc:sldMk cId="3986493725" sldId="388"/>
        </pc:sldMkLst>
      </pc:sldChg>
      <pc:sldChg chg="add">
        <pc:chgData name="KAVITHA P" userId="1740d5cd-05fb-41ca-b9dd-68fd511f195a" providerId="ADAL" clId="{AC571AB9-7EC3-430D-A077-45220E7E7AA4}" dt="2026-03-24T05:23:29.987" v="1322"/>
        <pc:sldMkLst>
          <pc:docMk/>
          <pc:sldMk cId="3562822488" sldId="389"/>
        </pc:sldMkLst>
      </pc:sldChg>
      <pc:sldChg chg="addSp delSp modSp new mod">
        <pc:chgData name="KAVITHA P" userId="1740d5cd-05fb-41ca-b9dd-68fd511f195a" providerId="ADAL" clId="{AC571AB9-7EC3-430D-A077-45220E7E7AA4}" dt="2026-03-11T09:16:31.831" v="61" actId="403"/>
        <pc:sldMkLst>
          <pc:docMk/>
          <pc:sldMk cId="3590350628" sldId="397"/>
        </pc:sldMkLst>
        <pc:spChg chg="mod">
          <ac:chgData name="KAVITHA P" userId="1740d5cd-05fb-41ca-b9dd-68fd511f195a" providerId="ADAL" clId="{AC571AB9-7EC3-430D-A077-45220E7E7AA4}" dt="2026-03-11T09:15:52.109" v="34" actId="1076"/>
          <ac:spMkLst>
            <pc:docMk/>
            <pc:sldMk cId="3590350628" sldId="397"/>
            <ac:spMk id="3" creationId="{379F833F-89CA-5EDD-DEB0-35EAA6D9CCA4}"/>
          </ac:spMkLst>
        </pc:spChg>
        <pc:spChg chg="add mod">
          <ac:chgData name="KAVITHA P" userId="1740d5cd-05fb-41ca-b9dd-68fd511f195a" providerId="ADAL" clId="{AC571AB9-7EC3-430D-A077-45220E7E7AA4}" dt="2026-03-11T09:16:31.831" v="61" actId="403"/>
          <ac:spMkLst>
            <pc:docMk/>
            <pc:sldMk cId="3590350628" sldId="397"/>
            <ac:spMk id="4" creationId="{A1332C32-C401-ED5F-DA0B-CAF0BCED8CA1}"/>
          </ac:spMkLst>
        </pc:spChg>
      </pc:sldChg>
      <pc:sldChg chg="delSp modSp new mod">
        <pc:chgData name="KAVITHA P" userId="1740d5cd-05fb-41ca-b9dd-68fd511f195a" providerId="ADAL" clId="{AC571AB9-7EC3-430D-A077-45220E7E7AA4}" dt="2026-03-11T09:17:19.156" v="98" actId="20577"/>
        <pc:sldMkLst>
          <pc:docMk/>
          <pc:sldMk cId="1451699750" sldId="398"/>
        </pc:sldMkLst>
        <pc:spChg chg="mod">
          <ac:chgData name="KAVITHA P" userId="1740d5cd-05fb-41ca-b9dd-68fd511f195a" providerId="ADAL" clId="{AC571AB9-7EC3-430D-A077-45220E7E7AA4}" dt="2026-03-11T09:17:19.156" v="98" actId="20577"/>
          <ac:spMkLst>
            <pc:docMk/>
            <pc:sldMk cId="1451699750" sldId="398"/>
            <ac:spMk id="3" creationId="{C5D797A9-95D0-9058-706B-5AAE116A3988}"/>
          </ac:spMkLst>
        </pc:spChg>
      </pc:sldChg>
      <pc:sldChg chg="delSp modSp new mod">
        <pc:chgData name="KAVITHA P" userId="1740d5cd-05fb-41ca-b9dd-68fd511f195a" providerId="ADAL" clId="{AC571AB9-7EC3-430D-A077-45220E7E7AA4}" dt="2026-03-11T09:17:45.094" v="103" actId="13926"/>
        <pc:sldMkLst>
          <pc:docMk/>
          <pc:sldMk cId="561741705" sldId="399"/>
        </pc:sldMkLst>
        <pc:spChg chg="mod">
          <ac:chgData name="KAVITHA P" userId="1740d5cd-05fb-41ca-b9dd-68fd511f195a" providerId="ADAL" clId="{AC571AB9-7EC3-430D-A077-45220E7E7AA4}" dt="2026-03-11T09:17:45.094" v="103" actId="13926"/>
          <ac:spMkLst>
            <pc:docMk/>
            <pc:sldMk cId="561741705" sldId="399"/>
            <ac:spMk id="3" creationId="{21C4F53A-72E2-193C-5327-525E98C3BBAA}"/>
          </ac:spMkLst>
        </pc:spChg>
      </pc:sldChg>
      <pc:sldChg chg="add">
        <pc:chgData name="KAVITHA P" userId="1740d5cd-05fb-41ca-b9dd-68fd511f195a" providerId="ADAL" clId="{AC571AB9-7EC3-430D-A077-45220E7E7AA4}" dt="2026-03-24T05:23:44.466" v="1324"/>
        <pc:sldMkLst>
          <pc:docMk/>
          <pc:sldMk cId="2575035163" sldId="400"/>
        </pc:sldMkLst>
      </pc:sldChg>
      <pc:sldChg chg="addSp delSp modSp new mod">
        <pc:chgData name="KAVITHA P" userId="1740d5cd-05fb-41ca-b9dd-68fd511f195a" providerId="ADAL" clId="{AC571AB9-7EC3-430D-A077-45220E7E7AA4}" dt="2026-03-16T06:35:12.046" v="1055" actId="14100"/>
        <pc:sldMkLst>
          <pc:docMk/>
          <pc:sldMk cId="1800699771" sldId="401"/>
        </pc:sldMkLst>
        <pc:spChg chg="mod">
          <ac:chgData name="KAVITHA P" userId="1740d5cd-05fb-41ca-b9dd-68fd511f195a" providerId="ADAL" clId="{AC571AB9-7EC3-430D-A077-45220E7E7AA4}" dt="2026-03-16T06:28:38.706" v="989" actId="14100"/>
          <ac:spMkLst>
            <pc:docMk/>
            <pc:sldMk cId="1800699771" sldId="401"/>
            <ac:spMk id="3" creationId="{6C2F76F6-58A0-B1AE-981F-469D9C823DA0}"/>
          </ac:spMkLst>
        </pc:spChg>
        <pc:spChg chg="add mod">
          <ac:chgData name="KAVITHA P" userId="1740d5cd-05fb-41ca-b9dd-68fd511f195a" providerId="ADAL" clId="{AC571AB9-7EC3-430D-A077-45220E7E7AA4}" dt="2026-03-16T06:29:18.344" v="992" actId="1076"/>
          <ac:spMkLst>
            <pc:docMk/>
            <pc:sldMk cId="1800699771" sldId="401"/>
            <ac:spMk id="13" creationId="{EF2DC2DB-A9C7-911E-D6DA-AFF76330818F}"/>
          </ac:spMkLst>
        </pc:spChg>
        <pc:spChg chg="add mod">
          <ac:chgData name="KAVITHA P" userId="1740d5cd-05fb-41ca-b9dd-68fd511f195a" providerId="ADAL" clId="{AC571AB9-7EC3-430D-A077-45220E7E7AA4}" dt="2026-03-16T06:29:18.344" v="992" actId="1076"/>
          <ac:spMkLst>
            <pc:docMk/>
            <pc:sldMk cId="1800699771" sldId="401"/>
            <ac:spMk id="14" creationId="{9232F12C-BB78-0B3E-99C2-8ED508D22806}"/>
          </ac:spMkLst>
        </pc:spChg>
        <pc:spChg chg="add mod">
          <ac:chgData name="KAVITHA P" userId="1740d5cd-05fb-41ca-b9dd-68fd511f195a" providerId="ADAL" clId="{AC571AB9-7EC3-430D-A077-45220E7E7AA4}" dt="2026-03-16T06:29:18.344" v="992" actId="1076"/>
          <ac:spMkLst>
            <pc:docMk/>
            <pc:sldMk cId="1800699771" sldId="401"/>
            <ac:spMk id="15" creationId="{7CD2563D-165A-3537-C38D-C9512B6809D2}"/>
          </ac:spMkLst>
        </pc:spChg>
        <pc:spChg chg="add mod">
          <ac:chgData name="KAVITHA P" userId="1740d5cd-05fb-41ca-b9dd-68fd511f195a" providerId="ADAL" clId="{AC571AB9-7EC3-430D-A077-45220E7E7AA4}" dt="2026-03-16T06:29:18.344" v="992" actId="1076"/>
          <ac:spMkLst>
            <pc:docMk/>
            <pc:sldMk cId="1800699771" sldId="401"/>
            <ac:spMk id="16" creationId="{9D0F11AB-8649-51E9-041D-59A9A504931E}"/>
          </ac:spMkLst>
        </pc:spChg>
        <pc:spChg chg="add mod">
          <ac:chgData name="KAVITHA P" userId="1740d5cd-05fb-41ca-b9dd-68fd511f195a" providerId="ADAL" clId="{AC571AB9-7EC3-430D-A077-45220E7E7AA4}" dt="2026-03-16T06:31:41.428" v="1017" actId="20577"/>
          <ac:spMkLst>
            <pc:docMk/>
            <pc:sldMk cId="1800699771" sldId="401"/>
            <ac:spMk id="19" creationId="{CFE8E2F9-96A1-D5D4-46FC-E7770A71C169}"/>
          </ac:spMkLst>
        </pc:spChg>
        <pc:spChg chg="add mod">
          <ac:chgData name="KAVITHA P" userId="1740d5cd-05fb-41ca-b9dd-68fd511f195a" providerId="ADAL" clId="{AC571AB9-7EC3-430D-A077-45220E7E7AA4}" dt="2026-03-16T06:29:18.344" v="992" actId="1076"/>
          <ac:spMkLst>
            <pc:docMk/>
            <pc:sldMk cId="1800699771" sldId="401"/>
            <ac:spMk id="20" creationId="{BFFF9BC3-ED2A-16C9-6326-1CA9C1B292DB}"/>
          </ac:spMkLst>
        </pc:spChg>
        <pc:spChg chg="add mod">
          <ac:chgData name="KAVITHA P" userId="1740d5cd-05fb-41ca-b9dd-68fd511f195a" providerId="ADAL" clId="{AC571AB9-7EC3-430D-A077-45220E7E7AA4}" dt="2026-03-16T06:29:18.344" v="992" actId="1076"/>
          <ac:spMkLst>
            <pc:docMk/>
            <pc:sldMk cId="1800699771" sldId="401"/>
            <ac:spMk id="21" creationId="{E4EA4245-78B0-8033-07BD-1C169574693B}"/>
          </ac:spMkLst>
        </pc:spChg>
        <pc:spChg chg="add mod">
          <ac:chgData name="KAVITHA P" userId="1740d5cd-05fb-41ca-b9dd-68fd511f195a" providerId="ADAL" clId="{AC571AB9-7EC3-430D-A077-45220E7E7AA4}" dt="2026-03-16T06:29:26.859" v="994" actId="1076"/>
          <ac:spMkLst>
            <pc:docMk/>
            <pc:sldMk cId="1800699771" sldId="401"/>
            <ac:spMk id="22" creationId="{4B8E60A2-22F5-0F31-0C0F-6747DD707B2F}"/>
          </ac:spMkLst>
        </pc:spChg>
        <pc:spChg chg="add mod">
          <ac:chgData name="KAVITHA P" userId="1740d5cd-05fb-41ca-b9dd-68fd511f195a" providerId="ADAL" clId="{AC571AB9-7EC3-430D-A077-45220E7E7AA4}" dt="2026-03-16T06:29:26.859" v="994" actId="1076"/>
          <ac:spMkLst>
            <pc:docMk/>
            <pc:sldMk cId="1800699771" sldId="401"/>
            <ac:spMk id="23" creationId="{D5D621D4-21C4-9C61-BFC9-6F2DC670DF92}"/>
          </ac:spMkLst>
        </pc:spChg>
        <pc:spChg chg="add mod">
          <ac:chgData name="KAVITHA P" userId="1740d5cd-05fb-41ca-b9dd-68fd511f195a" providerId="ADAL" clId="{AC571AB9-7EC3-430D-A077-45220E7E7AA4}" dt="2026-03-16T06:29:26.859" v="994" actId="1076"/>
          <ac:spMkLst>
            <pc:docMk/>
            <pc:sldMk cId="1800699771" sldId="401"/>
            <ac:spMk id="24" creationId="{025C8CCB-5BF1-D200-53DA-9EA3AD9E9FCA}"/>
          </ac:spMkLst>
        </pc:spChg>
        <pc:spChg chg="add mod">
          <ac:chgData name="KAVITHA P" userId="1740d5cd-05fb-41ca-b9dd-68fd511f195a" providerId="ADAL" clId="{AC571AB9-7EC3-430D-A077-45220E7E7AA4}" dt="2026-03-16T06:34:01.795" v="1035" actId="20577"/>
          <ac:spMkLst>
            <pc:docMk/>
            <pc:sldMk cId="1800699771" sldId="401"/>
            <ac:spMk id="28" creationId="{9F52B5C4-B946-26FC-95F9-1B946C2390B9}"/>
          </ac:spMkLst>
        </pc:spChg>
        <pc:spChg chg="add mod">
          <ac:chgData name="KAVITHA P" userId="1740d5cd-05fb-41ca-b9dd-68fd511f195a" providerId="ADAL" clId="{AC571AB9-7EC3-430D-A077-45220E7E7AA4}" dt="2026-03-16T06:34:07.071" v="1037" actId="20577"/>
          <ac:spMkLst>
            <pc:docMk/>
            <pc:sldMk cId="1800699771" sldId="401"/>
            <ac:spMk id="29" creationId="{4AD01324-64C4-CDFD-F325-238EAD690059}"/>
          </ac:spMkLst>
        </pc:spChg>
        <pc:spChg chg="add mod">
          <ac:chgData name="KAVITHA P" userId="1740d5cd-05fb-41ca-b9dd-68fd511f195a" providerId="ADAL" clId="{AC571AB9-7EC3-430D-A077-45220E7E7AA4}" dt="2026-03-16T06:29:26.859" v="994" actId="1076"/>
          <ac:spMkLst>
            <pc:docMk/>
            <pc:sldMk cId="1800699771" sldId="401"/>
            <ac:spMk id="30" creationId="{16ABF0AF-88BF-DA4A-2C33-472429FFB03C}"/>
          </ac:spMkLst>
        </pc:spChg>
        <pc:spChg chg="add mod">
          <ac:chgData name="KAVITHA P" userId="1740d5cd-05fb-41ca-b9dd-68fd511f195a" providerId="ADAL" clId="{AC571AB9-7EC3-430D-A077-45220E7E7AA4}" dt="2026-03-16T06:34:51.159" v="1046" actId="1076"/>
          <ac:spMkLst>
            <pc:docMk/>
            <pc:sldMk cId="1800699771" sldId="401"/>
            <ac:spMk id="43" creationId="{B83A6D6D-0A5A-3583-3D16-3D4E002F3E78}"/>
          </ac:spMkLst>
        </pc:spChg>
        <pc:spChg chg="add mod">
          <ac:chgData name="KAVITHA P" userId="1740d5cd-05fb-41ca-b9dd-68fd511f195a" providerId="ADAL" clId="{AC571AB9-7EC3-430D-A077-45220E7E7AA4}" dt="2026-03-16T06:34:49.529" v="1045" actId="1076"/>
          <ac:spMkLst>
            <pc:docMk/>
            <pc:sldMk cId="1800699771" sldId="401"/>
            <ac:spMk id="44" creationId="{4F0DC00B-25AF-C822-FC0D-2EAD1E6779DF}"/>
          </ac:spMkLst>
        </pc:spChg>
        <pc:spChg chg="add mod">
          <ac:chgData name="KAVITHA P" userId="1740d5cd-05fb-41ca-b9dd-68fd511f195a" providerId="ADAL" clId="{AC571AB9-7EC3-430D-A077-45220E7E7AA4}" dt="2026-03-16T06:35:07.585" v="1053" actId="1076"/>
          <ac:spMkLst>
            <pc:docMk/>
            <pc:sldMk cId="1800699771" sldId="401"/>
            <ac:spMk id="50" creationId="{92930C4C-9CC5-188E-5015-B7D207EB3F9A}"/>
          </ac:spMkLst>
        </pc:spChg>
        <pc:spChg chg="add mod">
          <ac:chgData name="KAVITHA P" userId="1740d5cd-05fb-41ca-b9dd-68fd511f195a" providerId="ADAL" clId="{AC571AB9-7EC3-430D-A077-45220E7E7AA4}" dt="2026-03-16T06:35:12.046" v="1055" actId="14100"/>
          <ac:spMkLst>
            <pc:docMk/>
            <pc:sldMk cId="1800699771" sldId="401"/>
            <ac:spMk id="51" creationId="{85248AE0-6D9A-678B-8F05-B8FE6644AD39}"/>
          </ac:spMkLst>
        </pc:spChg>
        <pc:spChg chg="add">
          <ac:chgData name="KAVITHA P" userId="1740d5cd-05fb-41ca-b9dd-68fd511f195a" providerId="ADAL" clId="{AC571AB9-7EC3-430D-A077-45220E7E7AA4}" dt="2026-03-16T06:30:22.299" v="1008" actId="11529"/>
          <ac:spMkLst>
            <pc:docMk/>
            <pc:sldMk cId="1800699771" sldId="401"/>
            <ac:spMk id="52" creationId="{3B6ECC90-DEAF-1AF7-4612-1DC0DDEC46D0}"/>
          </ac:spMkLst>
        </pc:spChg>
        <pc:spChg chg="add mod">
          <ac:chgData name="KAVITHA P" userId="1740d5cd-05fb-41ca-b9dd-68fd511f195a" providerId="ADAL" clId="{AC571AB9-7EC3-430D-A077-45220E7E7AA4}" dt="2026-03-16T06:30:29.547" v="1010" actId="1076"/>
          <ac:spMkLst>
            <pc:docMk/>
            <pc:sldMk cId="1800699771" sldId="401"/>
            <ac:spMk id="53" creationId="{C702C091-E5ED-3390-B78E-4A7C008ADD44}"/>
          </ac:spMkLst>
        </pc:spChg>
        <pc:spChg chg="add mod">
          <ac:chgData name="KAVITHA P" userId="1740d5cd-05fb-41ca-b9dd-68fd511f195a" providerId="ADAL" clId="{AC571AB9-7EC3-430D-A077-45220E7E7AA4}" dt="2026-03-16T06:32:29.958" v="1030" actId="20577"/>
          <ac:spMkLst>
            <pc:docMk/>
            <pc:sldMk cId="1800699771" sldId="401"/>
            <ac:spMk id="62" creationId="{107B31C9-49A3-404B-5AD7-608B6B926462}"/>
          </ac:spMkLst>
        </pc:spChg>
        <pc:cxnChg chg="add mod">
          <ac:chgData name="KAVITHA P" userId="1740d5cd-05fb-41ca-b9dd-68fd511f195a" providerId="ADAL" clId="{AC571AB9-7EC3-430D-A077-45220E7E7AA4}" dt="2026-03-16T06:29:18.344" v="992" actId="1076"/>
          <ac:cxnSpMkLst>
            <pc:docMk/>
            <pc:sldMk cId="1800699771" sldId="401"/>
            <ac:cxnSpMk id="17" creationId="{81745432-44CB-58C1-B2B7-D57EBD4A5C4E}"/>
          </ac:cxnSpMkLst>
        </pc:cxnChg>
        <pc:cxnChg chg="add mod">
          <ac:chgData name="KAVITHA P" userId="1740d5cd-05fb-41ca-b9dd-68fd511f195a" providerId="ADAL" clId="{AC571AB9-7EC3-430D-A077-45220E7E7AA4}" dt="2026-03-16T06:30:44.335" v="1012" actId="14100"/>
          <ac:cxnSpMkLst>
            <pc:docMk/>
            <pc:sldMk cId="1800699771" sldId="401"/>
            <ac:cxnSpMk id="26" creationId="{83E387B1-4F4D-BD26-A688-6420587FA7E6}"/>
          </ac:cxnSpMkLst>
        </pc:cxnChg>
        <pc:cxnChg chg="add mod">
          <ac:chgData name="KAVITHA P" userId="1740d5cd-05fb-41ca-b9dd-68fd511f195a" providerId="ADAL" clId="{AC571AB9-7EC3-430D-A077-45220E7E7AA4}" dt="2026-03-16T06:34:19.414" v="1039" actId="14100"/>
          <ac:cxnSpMkLst>
            <pc:docMk/>
            <pc:sldMk cId="1800699771" sldId="401"/>
            <ac:cxnSpMk id="27" creationId="{CEFED9B9-F5CE-4E5A-65AB-A5FC1A79AD5C}"/>
          </ac:cxnSpMkLst>
        </pc:cxnChg>
        <pc:cxnChg chg="add mod">
          <ac:chgData name="KAVITHA P" userId="1740d5cd-05fb-41ca-b9dd-68fd511f195a" providerId="ADAL" clId="{AC571AB9-7EC3-430D-A077-45220E7E7AA4}" dt="2026-03-16T06:31:53.705" v="1020" actId="14100"/>
          <ac:cxnSpMkLst>
            <pc:docMk/>
            <pc:sldMk cId="1800699771" sldId="401"/>
            <ac:cxnSpMk id="55" creationId="{1B63550C-E8C9-E1BD-593F-92CD965DFF39}"/>
          </ac:cxnSpMkLst>
        </pc:cxnChg>
        <pc:cxnChg chg="add mod">
          <ac:chgData name="KAVITHA P" userId="1740d5cd-05fb-41ca-b9dd-68fd511f195a" providerId="ADAL" clId="{AC571AB9-7EC3-430D-A077-45220E7E7AA4}" dt="2026-03-16T06:32:02.163" v="1023" actId="14100"/>
          <ac:cxnSpMkLst>
            <pc:docMk/>
            <pc:sldMk cId="1800699771" sldId="401"/>
            <ac:cxnSpMk id="57" creationId="{E800CC85-19E9-8A95-45A7-E5E4930571A7}"/>
          </ac:cxnSpMkLst>
        </pc:cxnChg>
        <pc:cxnChg chg="add mod">
          <ac:chgData name="KAVITHA P" userId="1740d5cd-05fb-41ca-b9dd-68fd511f195a" providerId="ADAL" clId="{AC571AB9-7EC3-430D-A077-45220E7E7AA4}" dt="2026-03-16T06:32:08.433" v="1025" actId="1076"/>
          <ac:cxnSpMkLst>
            <pc:docMk/>
            <pc:sldMk cId="1800699771" sldId="401"/>
            <ac:cxnSpMk id="60" creationId="{CE1371B1-44C1-035F-017E-C87B012FBB79}"/>
          </ac:cxnSpMkLst>
        </pc:cxnChg>
      </pc:sldChg>
      <pc:sldChg chg="addSp delSp modSp new mod">
        <pc:chgData name="KAVITHA P" userId="1740d5cd-05fb-41ca-b9dd-68fd511f195a" providerId="ADAL" clId="{AC571AB9-7EC3-430D-A077-45220E7E7AA4}" dt="2026-03-15T14:00:57.513" v="391" actId="478"/>
        <pc:sldMkLst>
          <pc:docMk/>
          <pc:sldMk cId="2207379269" sldId="402"/>
        </pc:sldMkLst>
        <pc:spChg chg="mod">
          <ac:chgData name="KAVITHA P" userId="1740d5cd-05fb-41ca-b9dd-68fd511f195a" providerId="ADAL" clId="{AC571AB9-7EC3-430D-A077-45220E7E7AA4}" dt="2026-03-15T14:00:54.288" v="390" actId="20577"/>
          <ac:spMkLst>
            <pc:docMk/>
            <pc:sldMk cId="2207379269" sldId="402"/>
            <ac:spMk id="2" creationId="{B9B07E3A-7DD0-66F9-48BE-4C39514449B0}"/>
          </ac:spMkLst>
        </pc:spChg>
        <pc:picChg chg="add mod">
          <ac:chgData name="KAVITHA P" userId="1740d5cd-05fb-41ca-b9dd-68fd511f195a" providerId="ADAL" clId="{AC571AB9-7EC3-430D-A077-45220E7E7AA4}" dt="2026-03-15T14:00:29.938" v="352" actId="14100"/>
          <ac:picMkLst>
            <pc:docMk/>
            <pc:sldMk cId="2207379269" sldId="402"/>
            <ac:picMk id="5" creationId="{3D00AEE4-2B57-137C-B3F2-AEDA9FF62C96}"/>
          </ac:picMkLst>
        </pc:picChg>
      </pc:sldChg>
      <pc:sldChg chg="addSp delSp modSp new mod">
        <pc:chgData name="KAVITHA P" userId="1740d5cd-05fb-41ca-b9dd-68fd511f195a" providerId="ADAL" clId="{AC571AB9-7EC3-430D-A077-45220E7E7AA4}" dt="2026-03-16T06:33:45.321" v="1031" actId="478"/>
        <pc:sldMkLst>
          <pc:docMk/>
          <pc:sldMk cId="686062109" sldId="403"/>
        </pc:sldMkLst>
        <pc:spChg chg="mod">
          <ac:chgData name="KAVITHA P" userId="1740d5cd-05fb-41ca-b9dd-68fd511f195a" providerId="ADAL" clId="{AC571AB9-7EC3-430D-A077-45220E7E7AA4}" dt="2026-03-12T14:22:26.963" v="348" actId="14100"/>
          <ac:spMkLst>
            <pc:docMk/>
            <pc:sldMk cId="686062109" sldId="403"/>
            <ac:spMk id="2" creationId="{B6754B97-E3F5-1863-D6C9-0056B39FF4B1}"/>
          </ac:spMkLst>
        </pc:spChg>
        <pc:spChg chg="mod">
          <ac:chgData name="KAVITHA P" userId="1740d5cd-05fb-41ca-b9dd-68fd511f195a" providerId="ADAL" clId="{AC571AB9-7EC3-430D-A077-45220E7E7AA4}" dt="2026-03-16T06:19:03.339" v="795" actId="20577"/>
          <ac:spMkLst>
            <pc:docMk/>
            <pc:sldMk cId="686062109" sldId="403"/>
            <ac:spMk id="3" creationId="{196163BA-EB82-0D93-7651-B6B0E8B897EC}"/>
          </ac:spMkLst>
        </pc:spChg>
        <pc:spChg chg="add mod">
          <ac:chgData name="KAVITHA P" userId="1740d5cd-05fb-41ca-b9dd-68fd511f195a" providerId="ADAL" clId="{AC571AB9-7EC3-430D-A077-45220E7E7AA4}" dt="2026-03-16T06:23:33.902" v="812" actId="20577"/>
          <ac:spMkLst>
            <pc:docMk/>
            <pc:sldMk cId="686062109" sldId="403"/>
            <ac:spMk id="4" creationId="{CFEC6B92-0202-95EF-4183-0EC395F18F1F}"/>
          </ac:spMkLst>
        </pc:spChg>
        <pc:spChg chg="add mod">
          <ac:chgData name="KAVITHA P" userId="1740d5cd-05fb-41ca-b9dd-68fd511f195a" providerId="ADAL" clId="{AC571AB9-7EC3-430D-A077-45220E7E7AA4}" dt="2026-03-16T06:23:44.553" v="816" actId="20577"/>
          <ac:spMkLst>
            <pc:docMk/>
            <pc:sldMk cId="686062109" sldId="403"/>
            <ac:spMk id="5" creationId="{F7F8FC46-9CA8-34CD-5B30-1A6EB6C66E02}"/>
          </ac:spMkLst>
        </pc:spChg>
        <pc:spChg chg="add mod">
          <ac:chgData name="KAVITHA P" userId="1740d5cd-05fb-41ca-b9dd-68fd511f195a" providerId="ADAL" clId="{AC571AB9-7EC3-430D-A077-45220E7E7AA4}" dt="2026-03-16T06:23:39.381" v="814" actId="20577"/>
          <ac:spMkLst>
            <pc:docMk/>
            <pc:sldMk cId="686062109" sldId="403"/>
            <ac:spMk id="6" creationId="{978900F4-4B47-F577-3C49-888D58689F16}"/>
          </ac:spMkLst>
        </pc:spChg>
        <pc:spChg chg="add mod">
          <ac:chgData name="KAVITHA P" userId="1740d5cd-05fb-41ca-b9dd-68fd511f195a" providerId="ADAL" clId="{AC571AB9-7EC3-430D-A077-45220E7E7AA4}" dt="2026-03-16T06:23:42.268" v="815" actId="20577"/>
          <ac:spMkLst>
            <pc:docMk/>
            <pc:sldMk cId="686062109" sldId="403"/>
            <ac:spMk id="7" creationId="{32A3D723-B6D4-52F8-9FA3-E330BB0FC013}"/>
          </ac:spMkLst>
        </pc:spChg>
        <pc:spChg chg="add mod">
          <ac:chgData name="KAVITHA P" userId="1740d5cd-05fb-41ca-b9dd-68fd511f195a" providerId="ADAL" clId="{AC571AB9-7EC3-430D-A077-45220E7E7AA4}" dt="2026-03-16T06:23:36.656" v="813" actId="20577"/>
          <ac:spMkLst>
            <pc:docMk/>
            <pc:sldMk cId="686062109" sldId="403"/>
            <ac:spMk id="8" creationId="{14EBCE52-8043-B1A0-EEEC-933B27046AAF}"/>
          </ac:spMkLst>
        </pc:spChg>
        <pc:spChg chg="add mod">
          <ac:chgData name="KAVITHA P" userId="1740d5cd-05fb-41ca-b9dd-68fd511f195a" providerId="ADAL" clId="{AC571AB9-7EC3-430D-A077-45220E7E7AA4}" dt="2026-03-16T06:24:59.977" v="820" actId="20577"/>
          <ac:spMkLst>
            <pc:docMk/>
            <pc:sldMk cId="686062109" sldId="403"/>
            <ac:spMk id="24" creationId="{99121B03-EFBB-C0BE-6BC5-82AE22ED267A}"/>
          </ac:spMkLst>
        </pc:spChg>
        <pc:spChg chg="add mod">
          <ac:chgData name="KAVITHA P" userId="1740d5cd-05fb-41ca-b9dd-68fd511f195a" providerId="ADAL" clId="{AC571AB9-7EC3-430D-A077-45220E7E7AA4}" dt="2026-03-16T06:26:56.824" v="847" actId="1076"/>
          <ac:spMkLst>
            <pc:docMk/>
            <pc:sldMk cId="686062109" sldId="403"/>
            <ac:spMk id="25" creationId="{4234A58A-307F-2D00-C8DB-3D212D72E39E}"/>
          </ac:spMkLst>
        </pc:spChg>
        <pc:spChg chg="add mod">
          <ac:chgData name="KAVITHA P" userId="1740d5cd-05fb-41ca-b9dd-68fd511f195a" providerId="ADAL" clId="{AC571AB9-7EC3-430D-A077-45220E7E7AA4}" dt="2026-03-16T06:26:47.577" v="846" actId="20577"/>
          <ac:spMkLst>
            <pc:docMk/>
            <pc:sldMk cId="686062109" sldId="403"/>
            <ac:spMk id="26" creationId="{8FC81BB6-19EA-B3DC-D847-877ED0D47D70}"/>
          </ac:spMkLst>
        </pc:spChg>
        <pc:spChg chg="add mod">
          <ac:chgData name="KAVITHA P" userId="1740d5cd-05fb-41ca-b9dd-68fd511f195a" providerId="ADAL" clId="{AC571AB9-7EC3-430D-A077-45220E7E7AA4}" dt="2026-03-16T06:26:40.898" v="843" actId="20577"/>
          <ac:spMkLst>
            <pc:docMk/>
            <pc:sldMk cId="686062109" sldId="403"/>
            <ac:spMk id="27" creationId="{DB35E1D2-027E-0D52-7C4D-90D73EFA6F1D}"/>
          </ac:spMkLst>
        </pc:spChg>
        <pc:spChg chg="add mod">
          <ac:chgData name="KAVITHA P" userId="1740d5cd-05fb-41ca-b9dd-68fd511f195a" providerId="ADAL" clId="{AC571AB9-7EC3-430D-A077-45220E7E7AA4}" dt="2026-03-16T06:26:00.953" v="833" actId="1076"/>
          <ac:spMkLst>
            <pc:docMk/>
            <pc:sldMk cId="686062109" sldId="403"/>
            <ac:spMk id="28" creationId="{8770B5D6-5CE6-FEEF-35E5-DA107E7CD5A8}"/>
          </ac:spMkLst>
        </pc:spChg>
        <pc:cxnChg chg="add mod">
          <ac:chgData name="KAVITHA P" userId="1740d5cd-05fb-41ca-b9dd-68fd511f195a" providerId="ADAL" clId="{AC571AB9-7EC3-430D-A077-45220E7E7AA4}" dt="2026-03-16T06:20:01.864" v="807" actId="1076"/>
          <ac:cxnSpMkLst>
            <pc:docMk/>
            <pc:sldMk cId="686062109" sldId="403"/>
            <ac:cxnSpMk id="10" creationId="{98325767-83DA-97A0-0016-3C9C72CF1E67}"/>
          </ac:cxnSpMkLst>
        </pc:cxnChg>
        <pc:cxnChg chg="add">
          <ac:chgData name="KAVITHA P" userId="1740d5cd-05fb-41ca-b9dd-68fd511f195a" providerId="ADAL" clId="{AC571AB9-7EC3-430D-A077-45220E7E7AA4}" dt="2026-03-16T06:20:10.418" v="808" actId="11529"/>
          <ac:cxnSpMkLst>
            <pc:docMk/>
            <pc:sldMk cId="686062109" sldId="403"/>
            <ac:cxnSpMk id="13" creationId="{26B38A45-C245-9DC3-80C2-8CB381817C27}"/>
          </ac:cxnSpMkLst>
        </pc:cxnChg>
        <pc:cxnChg chg="add">
          <ac:chgData name="KAVITHA P" userId="1740d5cd-05fb-41ca-b9dd-68fd511f195a" providerId="ADAL" clId="{AC571AB9-7EC3-430D-A077-45220E7E7AA4}" dt="2026-03-16T06:20:29.864" v="809" actId="11529"/>
          <ac:cxnSpMkLst>
            <pc:docMk/>
            <pc:sldMk cId="686062109" sldId="403"/>
            <ac:cxnSpMk id="15" creationId="{DF1A17A2-29C0-1507-671A-6BEDE689C4E2}"/>
          </ac:cxnSpMkLst>
        </pc:cxnChg>
        <pc:cxnChg chg="add">
          <ac:chgData name="KAVITHA P" userId="1740d5cd-05fb-41ca-b9dd-68fd511f195a" providerId="ADAL" clId="{AC571AB9-7EC3-430D-A077-45220E7E7AA4}" dt="2026-03-16T06:20:41.628" v="810" actId="11529"/>
          <ac:cxnSpMkLst>
            <pc:docMk/>
            <pc:sldMk cId="686062109" sldId="403"/>
            <ac:cxnSpMk id="17" creationId="{DFDB74CE-8959-8963-29F8-442313A2C32C}"/>
          </ac:cxnSpMkLst>
        </pc:cxnChg>
        <pc:cxnChg chg="add">
          <ac:chgData name="KAVITHA P" userId="1740d5cd-05fb-41ca-b9dd-68fd511f195a" providerId="ADAL" clId="{AC571AB9-7EC3-430D-A077-45220E7E7AA4}" dt="2026-03-16T06:23:53.140" v="817" actId="11529"/>
          <ac:cxnSpMkLst>
            <pc:docMk/>
            <pc:sldMk cId="686062109" sldId="403"/>
            <ac:cxnSpMk id="21" creationId="{41E3B982-950F-0894-6C50-A86FA57397C0}"/>
          </ac:cxnSpMkLst>
        </pc:cxnChg>
        <pc:cxnChg chg="add">
          <ac:chgData name="KAVITHA P" userId="1740d5cd-05fb-41ca-b9dd-68fd511f195a" providerId="ADAL" clId="{AC571AB9-7EC3-430D-A077-45220E7E7AA4}" dt="2026-03-16T06:24:39.620" v="818" actId="11529"/>
          <ac:cxnSpMkLst>
            <pc:docMk/>
            <pc:sldMk cId="686062109" sldId="403"/>
            <ac:cxnSpMk id="23" creationId="{B97A1102-AD98-6DD9-728D-D65ED0BF8C9F}"/>
          </ac:cxnSpMkLst>
        </pc:cxnChg>
      </pc:sldChg>
      <pc:sldChg chg="addSp modSp add mod">
        <pc:chgData name="KAVITHA P" userId="1740d5cd-05fb-41ca-b9dd-68fd511f195a" providerId="ADAL" clId="{AC571AB9-7EC3-430D-A077-45220E7E7AA4}" dt="2026-03-12T14:22:03.321" v="326" actId="20577"/>
        <pc:sldMkLst>
          <pc:docMk/>
          <pc:sldMk cId="3599986336" sldId="404"/>
        </pc:sldMkLst>
        <pc:spChg chg="add mod">
          <ac:chgData name="KAVITHA P" userId="1740d5cd-05fb-41ca-b9dd-68fd511f195a" providerId="ADAL" clId="{AC571AB9-7EC3-430D-A077-45220E7E7AA4}" dt="2026-03-12T14:22:03.321" v="326" actId="20577"/>
          <ac:spMkLst>
            <pc:docMk/>
            <pc:sldMk cId="3599986336" sldId="404"/>
            <ac:spMk id="4" creationId="{82138424-FA88-060D-8E46-F5F4F67E6FBC}"/>
          </ac:spMkLst>
        </pc:spChg>
        <pc:picChg chg="mod">
          <ac:chgData name="KAVITHA P" userId="1740d5cd-05fb-41ca-b9dd-68fd511f195a" providerId="ADAL" clId="{AC571AB9-7EC3-430D-A077-45220E7E7AA4}" dt="2026-03-12T14:21:06.038" v="218" actId="1076"/>
          <ac:picMkLst>
            <pc:docMk/>
            <pc:sldMk cId="3599986336" sldId="404"/>
            <ac:picMk id="5" creationId="{9FE2ED6F-2A97-3BCB-96A7-25644C9E6705}"/>
          </ac:picMkLst>
        </pc:picChg>
      </pc:sldChg>
      <pc:sldChg chg="addSp delSp modSp new mod">
        <pc:chgData name="KAVITHA P" userId="1740d5cd-05fb-41ca-b9dd-68fd511f195a" providerId="ADAL" clId="{AC571AB9-7EC3-430D-A077-45220E7E7AA4}" dt="2026-03-16T06:41:52.652" v="1147" actId="14100"/>
        <pc:sldMkLst>
          <pc:docMk/>
          <pc:sldMk cId="1919642291" sldId="405"/>
        </pc:sldMkLst>
        <pc:picChg chg="add mod">
          <ac:chgData name="KAVITHA P" userId="1740d5cd-05fb-41ca-b9dd-68fd511f195a" providerId="ADAL" clId="{AC571AB9-7EC3-430D-A077-45220E7E7AA4}" dt="2026-03-16T06:41:52.652" v="1147" actId="14100"/>
          <ac:picMkLst>
            <pc:docMk/>
            <pc:sldMk cId="1919642291" sldId="405"/>
            <ac:picMk id="5" creationId="{CA9FB82D-6D99-8798-67F9-C77E5392D278}"/>
          </ac:picMkLst>
        </pc:picChg>
      </pc:sldChg>
      <pc:sldChg chg="addSp modSp new mod">
        <pc:chgData name="KAVITHA P" userId="1740d5cd-05fb-41ca-b9dd-68fd511f195a" providerId="ADAL" clId="{AC571AB9-7EC3-430D-A077-45220E7E7AA4}" dt="2026-03-16T06:39:54.472" v="1139" actId="688"/>
        <pc:sldMkLst>
          <pc:docMk/>
          <pc:sldMk cId="2074798676" sldId="406"/>
        </pc:sldMkLst>
        <pc:spChg chg="mod">
          <ac:chgData name="KAVITHA P" userId="1740d5cd-05fb-41ca-b9dd-68fd511f195a" providerId="ADAL" clId="{AC571AB9-7EC3-430D-A077-45220E7E7AA4}" dt="2026-03-16T06:36:41.540" v="1113" actId="20577"/>
          <ac:spMkLst>
            <pc:docMk/>
            <pc:sldMk cId="2074798676" sldId="406"/>
            <ac:spMk id="2" creationId="{4121321A-53B2-645A-7764-8886B9023BD3}"/>
          </ac:spMkLst>
        </pc:spChg>
        <pc:spChg chg="mod">
          <ac:chgData name="KAVITHA P" userId="1740d5cd-05fb-41ca-b9dd-68fd511f195a" providerId="ADAL" clId="{AC571AB9-7EC3-430D-A077-45220E7E7AA4}" dt="2026-03-16T06:39:21.193" v="1132" actId="14100"/>
          <ac:spMkLst>
            <pc:docMk/>
            <pc:sldMk cId="2074798676" sldId="406"/>
            <ac:spMk id="3" creationId="{0EF1A89F-AC0D-BE22-4F10-970E3DCE1E7F}"/>
          </ac:spMkLst>
        </pc:spChg>
        <pc:spChg chg="add mod">
          <ac:chgData name="KAVITHA P" userId="1740d5cd-05fb-41ca-b9dd-68fd511f195a" providerId="ADAL" clId="{AC571AB9-7EC3-430D-A077-45220E7E7AA4}" dt="2026-03-16T06:39:46.150" v="1136" actId="688"/>
          <ac:spMkLst>
            <pc:docMk/>
            <pc:sldMk cId="2074798676" sldId="406"/>
            <ac:spMk id="8" creationId="{D435B263-165B-F98B-28C6-155B6F1F3B8E}"/>
          </ac:spMkLst>
        </pc:spChg>
        <pc:spChg chg="add mod">
          <ac:chgData name="KAVITHA P" userId="1740d5cd-05fb-41ca-b9dd-68fd511f195a" providerId="ADAL" clId="{AC571AB9-7EC3-430D-A077-45220E7E7AA4}" dt="2026-03-16T06:39:54.472" v="1139" actId="688"/>
          <ac:spMkLst>
            <pc:docMk/>
            <pc:sldMk cId="2074798676" sldId="406"/>
            <ac:spMk id="9" creationId="{B819D1DD-A3E8-BF10-C3EE-10DA14A81E28}"/>
          </ac:spMkLst>
        </pc:spChg>
        <pc:picChg chg="add mod">
          <ac:chgData name="KAVITHA P" userId="1740d5cd-05fb-41ca-b9dd-68fd511f195a" providerId="ADAL" clId="{AC571AB9-7EC3-430D-A077-45220E7E7AA4}" dt="2026-03-16T06:39:18.440" v="1131" actId="1076"/>
          <ac:picMkLst>
            <pc:docMk/>
            <pc:sldMk cId="2074798676" sldId="406"/>
            <ac:picMk id="5" creationId="{9D7B8F2A-6A53-70BA-EB12-506E4362C2BE}"/>
          </ac:picMkLst>
        </pc:picChg>
        <pc:picChg chg="add mod">
          <ac:chgData name="KAVITHA P" userId="1740d5cd-05fb-41ca-b9dd-68fd511f195a" providerId="ADAL" clId="{AC571AB9-7EC3-430D-A077-45220E7E7AA4}" dt="2026-03-16T06:39:26.489" v="1133" actId="1076"/>
          <ac:picMkLst>
            <pc:docMk/>
            <pc:sldMk cId="2074798676" sldId="406"/>
            <ac:picMk id="7" creationId="{8730507A-17A7-E2A7-F44D-0B47A6FA317B}"/>
          </ac:picMkLst>
        </pc:picChg>
      </pc:sldChg>
      <pc:sldChg chg="addSp delSp modSp new mod">
        <pc:chgData name="KAVITHA P" userId="1740d5cd-05fb-41ca-b9dd-68fd511f195a" providerId="ADAL" clId="{AC571AB9-7EC3-430D-A077-45220E7E7AA4}" dt="2026-03-16T06:42:35.554" v="1171" actId="1076"/>
        <pc:sldMkLst>
          <pc:docMk/>
          <pc:sldMk cId="1683899596" sldId="407"/>
        </pc:sldMkLst>
        <pc:spChg chg="mod">
          <ac:chgData name="KAVITHA P" userId="1740d5cd-05fb-41ca-b9dd-68fd511f195a" providerId="ADAL" clId="{AC571AB9-7EC3-430D-A077-45220E7E7AA4}" dt="2026-03-16T06:42:10.721" v="1166" actId="14100"/>
          <ac:spMkLst>
            <pc:docMk/>
            <pc:sldMk cId="1683899596" sldId="407"/>
            <ac:spMk id="2" creationId="{5BE2D547-3A77-285B-62F5-DC4E77A1685D}"/>
          </ac:spMkLst>
        </pc:spChg>
        <pc:picChg chg="add mod">
          <ac:chgData name="KAVITHA P" userId="1740d5cd-05fb-41ca-b9dd-68fd511f195a" providerId="ADAL" clId="{AC571AB9-7EC3-430D-A077-45220E7E7AA4}" dt="2026-03-16T06:42:35.554" v="1171" actId="1076"/>
          <ac:picMkLst>
            <pc:docMk/>
            <pc:sldMk cId="1683899596" sldId="407"/>
            <ac:picMk id="5" creationId="{0DA30430-1132-CE4B-1F02-FD70DECE9DA3}"/>
          </ac:picMkLst>
        </pc:picChg>
      </pc:sldChg>
      <pc:sldChg chg="addSp delSp modSp new mod">
        <pc:chgData name="KAVITHA P" userId="1740d5cd-05fb-41ca-b9dd-68fd511f195a" providerId="ADAL" clId="{AC571AB9-7EC3-430D-A077-45220E7E7AA4}" dt="2026-03-31T04:25:58.956" v="1387" actId="14100"/>
        <pc:sldMkLst>
          <pc:docMk/>
          <pc:sldMk cId="2854437587" sldId="408"/>
        </pc:sldMkLst>
        <pc:spChg chg="mod">
          <ac:chgData name="KAVITHA P" userId="1740d5cd-05fb-41ca-b9dd-68fd511f195a" providerId="ADAL" clId="{AC571AB9-7EC3-430D-A077-45220E7E7AA4}" dt="2026-03-17T05:51:15.804" v="1242" actId="14100"/>
          <ac:spMkLst>
            <pc:docMk/>
            <pc:sldMk cId="2854437587" sldId="408"/>
            <ac:spMk id="2" creationId="{1FC6C3ED-A29F-F1C2-7807-F76E57B54027}"/>
          </ac:spMkLst>
        </pc:spChg>
        <pc:spChg chg="add mod">
          <ac:chgData name="KAVITHA P" userId="1740d5cd-05fb-41ca-b9dd-68fd511f195a" providerId="ADAL" clId="{AC571AB9-7EC3-430D-A077-45220E7E7AA4}" dt="2026-03-31T04:25:48.181" v="1383" actId="20577"/>
          <ac:spMkLst>
            <pc:docMk/>
            <pc:sldMk cId="2854437587" sldId="408"/>
            <ac:spMk id="6" creationId="{4F1FF2C7-DFD3-E2B9-7D46-89645A0487C8}"/>
          </ac:spMkLst>
        </pc:spChg>
        <pc:picChg chg="add mod">
          <ac:chgData name="KAVITHA P" userId="1740d5cd-05fb-41ca-b9dd-68fd511f195a" providerId="ADAL" clId="{AC571AB9-7EC3-430D-A077-45220E7E7AA4}" dt="2026-03-31T04:25:55.691" v="1385" actId="14100"/>
          <ac:picMkLst>
            <pc:docMk/>
            <pc:sldMk cId="2854437587" sldId="408"/>
            <ac:picMk id="4" creationId="{D4B78E31-BB81-1155-CE0B-56A3B7111362}"/>
          </ac:picMkLst>
        </pc:picChg>
        <pc:picChg chg="add mod">
          <ac:chgData name="KAVITHA P" userId="1740d5cd-05fb-41ca-b9dd-68fd511f195a" providerId="ADAL" clId="{AC571AB9-7EC3-430D-A077-45220E7E7AA4}" dt="2026-03-31T04:25:58.956" v="1387" actId="14100"/>
          <ac:picMkLst>
            <pc:docMk/>
            <pc:sldMk cId="2854437587" sldId="408"/>
            <ac:picMk id="5" creationId="{44165313-2B30-CD2C-7390-4CE3697FDD90}"/>
          </ac:picMkLst>
        </pc:picChg>
      </pc:sldChg>
      <pc:sldChg chg="addSp delSp modSp new mod">
        <pc:chgData name="KAVITHA P" userId="1740d5cd-05fb-41ca-b9dd-68fd511f195a" providerId="ADAL" clId="{AC571AB9-7EC3-430D-A077-45220E7E7AA4}" dt="2026-03-17T06:00:19.166" v="1306" actId="14100"/>
        <pc:sldMkLst>
          <pc:docMk/>
          <pc:sldMk cId="3725795297" sldId="409"/>
        </pc:sldMkLst>
        <pc:spChg chg="add mod">
          <ac:chgData name="KAVITHA P" userId="1740d5cd-05fb-41ca-b9dd-68fd511f195a" providerId="ADAL" clId="{AC571AB9-7EC3-430D-A077-45220E7E7AA4}" dt="2026-03-17T06:00:19.166" v="1306" actId="14100"/>
          <ac:spMkLst>
            <pc:docMk/>
            <pc:sldMk cId="3725795297" sldId="409"/>
            <ac:spMk id="5" creationId="{3A2D3990-ECDE-024A-4F53-6D29CAC4B555}"/>
          </ac:spMkLst>
        </pc:spChg>
        <pc:picChg chg="add mod">
          <ac:chgData name="KAVITHA P" userId="1740d5cd-05fb-41ca-b9dd-68fd511f195a" providerId="ADAL" clId="{AC571AB9-7EC3-430D-A077-45220E7E7AA4}" dt="2026-03-17T05:54:25.995" v="1247" actId="1076"/>
          <ac:picMkLst>
            <pc:docMk/>
            <pc:sldMk cId="3725795297" sldId="409"/>
            <ac:picMk id="4" creationId="{F046A607-F7B1-B706-082B-C085845CF557}"/>
          </ac:picMkLst>
        </pc:picChg>
      </pc:sldChg>
      <pc:sldChg chg="addSp modSp new mod">
        <pc:chgData name="KAVITHA P" userId="1740d5cd-05fb-41ca-b9dd-68fd511f195a" providerId="ADAL" clId="{AC571AB9-7EC3-430D-A077-45220E7E7AA4}" dt="2026-04-06T05:52:06.932" v="1890" actId="20577"/>
        <pc:sldMkLst>
          <pc:docMk/>
          <pc:sldMk cId="2474365087" sldId="410"/>
        </pc:sldMkLst>
        <pc:spChg chg="mod">
          <ac:chgData name="KAVITHA P" userId="1740d5cd-05fb-41ca-b9dd-68fd511f195a" providerId="ADAL" clId="{AC571AB9-7EC3-430D-A077-45220E7E7AA4}" dt="2026-04-06T03:53:06.485" v="1414" actId="14100"/>
          <ac:spMkLst>
            <pc:docMk/>
            <pc:sldMk cId="2474365087" sldId="410"/>
            <ac:spMk id="2" creationId="{5BB5BF00-C133-2680-82BE-3F21BA9589CB}"/>
          </ac:spMkLst>
        </pc:spChg>
        <pc:spChg chg="mod">
          <ac:chgData name="KAVITHA P" userId="1740d5cd-05fb-41ca-b9dd-68fd511f195a" providerId="ADAL" clId="{AC571AB9-7EC3-430D-A077-45220E7E7AA4}" dt="2026-04-06T05:52:06.932" v="1890" actId="20577"/>
          <ac:spMkLst>
            <pc:docMk/>
            <pc:sldMk cId="2474365087" sldId="410"/>
            <ac:spMk id="3" creationId="{AEBAE405-BC9C-1EF7-FF71-7AEC790EE7F0}"/>
          </ac:spMkLst>
        </pc:spChg>
        <pc:spChg chg="add mod">
          <ac:chgData name="KAVITHA P" userId="1740d5cd-05fb-41ca-b9dd-68fd511f195a" providerId="ADAL" clId="{AC571AB9-7EC3-430D-A077-45220E7E7AA4}" dt="2026-04-06T03:56:53.142" v="1719" actId="14100"/>
          <ac:spMkLst>
            <pc:docMk/>
            <pc:sldMk cId="2474365087" sldId="410"/>
            <ac:spMk id="5" creationId="{6EAF1AC3-8E96-5DD0-2699-89A682BCB987}"/>
          </ac:spMkLst>
        </pc:spChg>
        <pc:picChg chg="add mod">
          <ac:chgData name="KAVITHA P" userId="1740d5cd-05fb-41ca-b9dd-68fd511f195a" providerId="ADAL" clId="{AC571AB9-7EC3-430D-A077-45220E7E7AA4}" dt="2026-04-06T03:56:20.341" v="1663" actId="1076"/>
          <ac:picMkLst>
            <pc:docMk/>
            <pc:sldMk cId="2474365087" sldId="410"/>
            <ac:picMk id="4" creationId="{4DD473E7-34D6-0C8C-1EE0-3CE3D05C7937}"/>
          </ac:picMkLst>
        </pc:picChg>
      </pc:sldChg>
      <pc:sldChg chg="addSp delSp modSp new mod">
        <pc:chgData name="KAVITHA P" userId="1740d5cd-05fb-41ca-b9dd-68fd511f195a" providerId="ADAL" clId="{AC571AB9-7EC3-430D-A077-45220E7E7AA4}" dt="2026-04-06T04:08:04.851" v="1827" actId="1035"/>
        <pc:sldMkLst>
          <pc:docMk/>
          <pc:sldMk cId="164482053" sldId="411"/>
        </pc:sldMkLst>
        <pc:spChg chg="mod">
          <ac:chgData name="KAVITHA P" userId="1740d5cd-05fb-41ca-b9dd-68fd511f195a" providerId="ADAL" clId="{AC571AB9-7EC3-430D-A077-45220E7E7AA4}" dt="2026-04-06T03:58:21.729" v="1727" actId="14100"/>
          <ac:spMkLst>
            <pc:docMk/>
            <pc:sldMk cId="164482053" sldId="411"/>
            <ac:spMk id="2" creationId="{E0EBEF67-E740-B607-03BB-CF49BF490148}"/>
          </ac:spMkLst>
        </pc:spChg>
        <pc:picChg chg="add mod">
          <ac:chgData name="KAVITHA P" userId="1740d5cd-05fb-41ca-b9dd-68fd511f195a" providerId="ADAL" clId="{AC571AB9-7EC3-430D-A077-45220E7E7AA4}" dt="2026-04-06T04:08:04.851" v="1827" actId="1035"/>
          <ac:picMkLst>
            <pc:docMk/>
            <pc:sldMk cId="164482053" sldId="411"/>
            <ac:picMk id="5" creationId="{0B0C1594-D812-40CC-8BA9-778783FE0AD8}"/>
          </ac:picMkLst>
        </pc:picChg>
        <pc:picChg chg="add mod">
          <ac:chgData name="KAVITHA P" userId="1740d5cd-05fb-41ca-b9dd-68fd511f195a" providerId="ADAL" clId="{AC571AB9-7EC3-430D-A077-45220E7E7AA4}" dt="2026-04-06T04:01:14.396" v="1748" actId="14100"/>
          <ac:picMkLst>
            <pc:docMk/>
            <pc:sldMk cId="164482053" sldId="411"/>
            <ac:picMk id="7" creationId="{B838C30D-194A-A398-C9B1-1ABD30587179}"/>
          </ac:picMkLst>
        </pc:picChg>
      </pc:sldChg>
      <pc:sldChg chg="addSp delSp modSp new mod">
        <pc:chgData name="KAVITHA P" userId="1740d5cd-05fb-41ca-b9dd-68fd511f195a" providerId="ADAL" clId="{AC571AB9-7EC3-430D-A077-45220E7E7AA4}" dt="2026-04-06T04:02:06.927" v="1759" actId="20577"/>
        <pc:sldMkLst>
          <pc:docMk/>
          <pc:sldMk cId="3081585669" sldId="412"/>
        </pc:sldMkLst>
        <pc:spChg chg="mod">
          <ac:chgData name="KAVITHA P" userId="1740d5cd-05fb-41ca-b9dd-68fd511f195a" providerId="ADAL" clId="{AC571AB9-7EC3-430D-A077-45220E7E7AA4}" dt="2026-04-06T04:02:06.927" v="1759" actId="20577"/>
          <ac:spMkLst>
            <pc:docMk/>
            <pc:sldMk cId="3081585669" sldId="412"/>
            <ac:spMk id="3" creationId="{CFC3B150-0DF7-21D2-9931-8890207315B5}"/>
          </ac:spMkLst>
        </pc:spChg>
        <pc:picChg chg="add mod">
          <ac:chgData name="KAVITHA P" userId="1740d5cd-05fb-41ca-b9dd-68fd511f195a" providerId="ADAL" clId="{AC571AB9-7EC3-430D-A077-45220E7E7AA4}" dt="2026-04-06T04:01:53.836" v="1750" actId="1076"/>
          <ac:picMkLst>
            <pc:docMk/>
            <pc:sldMk cId="3081585669" sldId="412"/>
            <ac:picMk id="5" creationId="{6FF175C3-84DF-B798-D44E-9EAC8F9B1723}"/>
          </ac:picMkLst>
        </pc:picChg>
      </pc:sldChg>
      <pc:sldChg chg="modSp new mod">
        <pc:chgData name="KAVITHA P" userId="1740d5cd-05fb-41ca-b9dd-68fd511f195a" providerId="ADAL" clId="{AC571AB9-7EC3-430D-A077-45220E7E7AA4}" dt="2026-04-06T04:03:07.850" v="1776" actId="20577"/>
        <pc:sldMkLst>
          <pc:docMk/>
          <pc:sldMk cId="3151501358" sldId="413"/>
        </pc:sldMkLst>
        <pc:spChg chg="mod">
          <ac:chgData name="KAVITHA P" userId="1740d5cd-05fb-41ca-b9dd-68fd511f195a" providerId="ADAL" clId="{AC571AB9-7EC3-430D-A077-45220E7E7AA4}" dt="2026-04-06T04:02:55.093" v="1769" actId="20577"/>
          <ac:spMkLst>
            <pc:docMk/>
            <pc:sldMk cId="3151501358" sldId="413"/>
            <ac:spMk id="2" creationId="{0CB6B1F4-469C-20C8-6734-44C1F4825CD6}"/>
          </ac:spMkLst>
        </pc:spChg>
        <pc:spChg chg="mod">
          <ac:chgData name="KAVITHA P" userId="1740d5cd-05fb-41ca-b9dd-68fd511f195a" providerId="ADAL" clId="{AC571AB9-7EC3-430D-A077-45220E7E7AA4}" dt="2026-04-06T04:03:07.850" v="1776" actId="20577"/>
          <ac:spMkLst>
            <pc:docMk/>
            <pc:sldMk cId="3151501358" sldId="413"/>
            <ac:spMk id="3" creationId="{4A000625-F871-3BAD-DBF0-FC3BAE967AE8}"/>
          </ac:spMkLst>
        </pc:spChg>
      </pc:sldChg>
      <pc:sldChg chg="addSp delSp modSp new mod">
        <pc:chgData name="KAVITHA P" userId="1740d5cd-05fb-41ca-b9dd-68fd511f195a" providerId="ADAL" clId="{AC571AB9-7EC3-430D-A077-45220E7E7AA4}" dt="2026-04-06T04:04:04.644" v="1823" actId="1076"/>
        <pc:sldMkLst>
          <pc:docMk/>
          <pc:sldMk cId="979382343" sldId="414"/>
        </pc:sldMkLst>
        <pc:spChg chg="mod">
          <ac:chgData name="KAVITHA P" userId="1740d5cd-05fb-41ca-b9dd-68fd511f195a" providerId="ADAL" clId="{AC571AB9-7EC3-430D-A077-45220E7E7AA4}" dt="2026-04-06T04:03:54.989" v="1820" actId="14100"/>
          <ac:spMkLst>
            <pc:docMk/>
            <pc:sldMk cId="979382343" sldId="414"/>
            <ac:spMk id="2" creationId="{F6B03A9E-1C29-9062-C7CD-6F67A0E8E2ED}"/>
          </ac:spMkLst>
        </pc:spChg>
        <pc:picChg chg="add mod">
          <ac:chgData name="KAVITHA P" userId="1740d5cd-05fb-41ca-b9dd-68fd511f195a" providerId="ADAL" clId="{AC571AB9-7EC3-430D-A077-45220E7E7AA4}" dt="2026-04-06T04:04:04.644" v="1823" actId="1076"/>
          <ac:picMkLst>
            <pc:docMk/>
            <pc:sldMk cId="979382343" sldId="414"/>
            <ac:picMk id="5" creationId="{DC8FE20B-428B-65EB-362B-4FECEC30ECBA}"/>
          </ac:picMkLst>
        </pc:picChg>
      </pc:sldChg>
      <pc:sldChg chg="addSp delSp modSp new mod">
        <pc:chgData name="KAVITHA P" userId="1740d5cd-05fb-41ca-b9dd-68fd511f195a" providerId="ADAL" clId="{AC571AB9-7EC3-430D-A077-45220E7E7AA4}" dt="2026-04-06T04:14:17.485" v="1847" actId="1076"/>
        <pc:sldMkLst>
          <pc:docMk/>
          <pc:sldMk cId="475102314" sldId="415"/>
        </pc:sldMkLst>
        <pc:picChg chg="add mod">
          <ac:chgData name="KAVITHA P" userId="1740d5cd-05fb-41ca-b9dd-68fd511f195a" providerId="ADAL" clId="{AC571AB9-7EC3-430D-A077-45220E7E7AA4}" dt="2026-04-06T04:14:17.485" v="1847" actId="1076"/>
          <ac:picMkLst>
            <pc:docMk/>
            <pc:sldMk cId="475102314" sldId="415"/>
            <ac:picMk id="8" creationId="{88BB2A6B-1F9B-9F7D-9370-A527AA6B837A}"/>
          </ac:picMkLst>
        </pc:picChg>
      </pc:sldChg>
      <pc:sldChg chg="addSp delSp modSp new mod">
        <pc:chgData name="KAVITHA P" userId="1740d5cd-05fb-41ca-b9dd-68fd511f195a" providerId="ADAL" clId="{AC571AB9-7EC3-430D-A077-45220E7E7AA4}" dt="2026-04-06T04:26:53.826" v="1881" actId="1076"/>
        <pc:sldMkLst>
          <pc:docMk/>
          <pc:sldMk cId="453822616" sldId="416"/>
        </pc:sldMkLst>
        <pc:spChg chg="mod">
          <ac:chgData name="KAVITHA P" userId="1740d5cd-05fb-41ca-b9dd-68fd511f195a" providerId="ADAL" clId="{AC571AB9-7EC3-430D-A077-45220E7E7AA4}" dt="2026-04-06T04:26:34.355" v="1873" actId="14100"/>
          <ac:spMkLst>
            <pc:docMk/>
            <pc:sldMk cId="453822616" sldId="416"/>
            <ac:spMk id="2" creationId="{6A7CF8D9-4E31-AD7F-76FA-6705B10E9C09}"/>
          </ac:spMkLst>
        </pc:spChg>
        <pc:picChg chg="add mod">
          <ac:chgData name="KAVITHA P" userId="1740d5cd-05fb-41ca-b9dd-68fd511f195a" providerId="ADAL" clId="{AC571AB9-7EC3-430D-A077-45220E7E7AA4}" dt="2026-04-06T04:26:53.826" v="1881" actId="1076"/>
          <ac:picMkLst>
            <pc:docMk/>
            <pc:sldMk cId="453822616" sldId="416"/>
            <ac:picMk id="5" creationId="{DBB8CE24-3133-754F-D0D5-E195E9EB6587}"/>
          </ac:picMkLst>
        </pc:picChg>
      </pc:sldChg>
      <pc:sldChg chg="delSp new del mod">
        <pc:chgData name="KAVITHA P" userId="1740d5cd-05fb-41ca-b9dd-68fd511f195a" providerId="ADAL" clId="{AC571AB9-7EC3-430D-A077-45220E7E7AA4}" dt="2026-04-07T08:50:43.063" v="1896" actId="47"/>
        <pc:sldMkLst>
          <pc:docMk/>
          <pc:sldMk cId="3882484038" sldId="417"/>
        </pc:sldMkLst>
      </pc:sldChg>
      <pc:sldChg chg="addSp delSp modSp new mod">
        <pc:chgData name="KAVITHA P" userId="1740d5cd-05fb-41ca-b9dd-68fd511f195a" providerId="ADAL" clId="{AC571AB9-7EC3-430D-A077-45220E7E7AA4}" dt="2026-04-06T06:02:51.889" v="1895" actId="478"/>
        <pc:sldMkLst>
          <pc:docMk/>
          <pc:sldMk cId="1294980976" sldId="418"/>
        </pc:sldMkLst>
        <pc:picChg chg="add mod">
          <ac:chgData name="KAVITHA P" userId="1740d5cd-05fb-41ca-b9dd-68fd511f195a" providerId="ADAL" clId="{AC571AB9-7EC3-430D-A077-45220E7E7AA4}" dt="2026-04-06T06:02:27.620" v="1894" actId="14100"/>
          <ac:picMkLst>
            <pc:docMk/>
            <pc:sldMk cId="1294980976" sldId="418"/>
            <ac:picMk id="5" creationId="{041B7B9B-A7D0-4662-4B0D-C58E5C532A5F}"/>
          </ac:picMkLst>
        </pc:picChg>
      </pc:sldChg>
      <pc:sldChg chg="addSp delSp modSp new mod">
        <pc:chgData name="KAVITHA P" userId="1740d5cd-05fb-41ca-b9dd-68fd511f195a" providerId="ADAL" clId="{AC571AB9-7EC3-430D-A077-45220E7E7AA4}" dt="2026-04-08T05:31:41.780" v="2089" actId="14100"/>
        <pc:sldMkLst>
          <pc:docMk/>
          <pc:sldMk cId="942524206" sldId="419"/>
        </pc:sldMkLst>
        <pc:spChg chg="del">
          <ac:chgData name="KAVITHA P" userId="1740d5cd-05fb-41ca-b9dd-68fd511f195a" providerId="ADAL" clId="{AC571AB9-7EC3-430D-A077-45220E7E7AA4}" dt="2026-04-07T08:55:48.040" v="1928" actId="478"/>
          <ac:spMkLst>
            <pc:docMk/>
            <pc:sldMk cId="942524206" sldId="419"/>
            <ac:spMk id="2" creationId="{084D9773-167D-67E1-2A97-D2BE772FDB88}"/>
          </ac:spMkLst>
        </pc:spChg>
        <pc:spChg chg="del">
          <ac:chgData name="KAVITHA P" userId="1740d5cd-05fb-41ca-b9dd-68fd511f195a" providerId="ADAL" clId="{AC571AB9-7EC3-430D-A077-45220E7E7AA4}" dt="2026-04-07T08:55:32.700" v="1921"/>
          <ac:spMkLst>
            <pc:docMk/>
            <pc:sldMk cId="942524206" sldId="419"/>
            <ac:spMk id="3" creationId="{D0EBE95C-B536-8D78-A539-1F9BE4F8CC9C}"/>
          </ac:spMkLst>
        </pc:spChg>
        <pc:spChg chg="add del mod">
          <ac:chgData name="KAVITHA P" userId="1740d5cd-05fb-41ca-b9dd-68fd511f195a" providerId="ADAL" clId="{AC571AB9-7EC3-430D-A077-45220E7E7AA4}" dt="2026-04-07T08:55:45.518" v="1927" actId="478"/>
          <ac:spMkLst>
            <pc:docMk/>
            <pc:sldMk cId="942524206" sldId="419"/>
            <ac:spMk id="4" creationId="{30D63B8A-7685-FE5D-61D6-B993893258C2}"/>
          </ac:spMkLst>
        </pc:spChg>
        <pc:picChg chg="add mod">
          <ac:chgData name="KAVITHA P" userId="1740d5cd-05fb-41ca-b9dd-68fd511f195a" providerId="ADAL" clId="{AC571AB9-7EC3-430D-A077-45220E7E7AA4}" dt="2026-04-08T05:31:41.780" v="2089" actId="14100"/>
          <ac:picMkLst>
            <pc:docMk/>
            <pc:sldMk cId="942524206" sldId="419"/>
            <ac:picMk id="6" creationId="{12664192-C76C-AE15-C396-32AE6993518B}"/>
          </ac:picMkLst>
        </pc:picChg>
      </pc:sldChg>
      <pc:sldChg chg="addSp delSp modSp new mod">
        <pc:chgData name="KAVITHA P" userId="1740d5cd-05fb-41ca-b9dd-68fd511f195a" providerId="ADAL" clId="{AC571AB9-7EC3-430D-A077-45220E7E7AA4}" dt="2026-04-07T08:56:43.065" v="1938" actId="478"/>
        <pc:sldMkLst>
          <pc:docMk/>
          <pc:sldMk cId="3622457956" sldId="420"/>
        </pc:sldMkLst>
        <pc:spChg chg="del">
          <ac:chgData name="KAVITHA P" userId="1740d5cd-05fb-41ca-b9dd-68fd511f195a" providerId="ADAL" clId="{AC571AB9-7EC3-430D-A077-45220E7E7AA4}" dt="2026-04-07T08:56:43.065" v="1938" actId="478"/>
          <ac:spMkLst>
            <pc:docMk/>
            <pc:sldMk cId="3622457956" sldId="420"/>
            <ac:spMk id="3" creationId="{B4305C45-8529-77EC-7563-552CF3A76887}"/>
          </ac:spMkLst>
        </pc:spChg>
        <pc:picChg chg="add mod">
          <ac:chgData name="KAVITHA P" userId="1740d5cd-05fb-41ca-b9dd-68fd511f195a" providerId="ADAL" clId="{AC571AB9-7EC3-430D-A077-45220E7E7AA4}" dt="2026-04-07T08:56:39.823" v="1937" actId="14100"/>
          <ac:picMkLst>
            <pc:docMk/>
            <pc:sldMk cId="3622457956" sldId="420"/>
            <ac:picMk id="5" creationId="{5A73FE8C-15BF-EC51-BADD-3DDD14C26CC6}"/>
          </ac:picMkLst>
        </pc:picChg>
      </pc:sldChg>
      <pc:sldChg chg="addSp delSp modSp new del mod">
        <pc:chgData name="KAVITHA P" userId="1740d5cd-05fb-41ca-b9dd-68fd511f195a" providerId="ADAL" clId="{AC571AB9-7EC3-430D-A077-45220E7E7AA4}" dt="2026-04-07T09:03:48.409" v="2062" actId="47"/>
        <pc:sldMkLst>
          <pc:docMk/>
          <pc:sldMk cId="969867516" sldId="421"/>
        </pc:sldMkLst>
        <pc:spChg chg="mod">
          <ac:chgData name="KAVITHA P" userId="1740d5cd-05fb-41ca-b9dd-68fd511f195a" providerId="ADAL" clId="{AC571AB9-7EC3-430D-A077-45220E7E7AA4}" dt="2026-04-07T09:03:35.109" v="2058" actId="21"/>
          <ac:spMkLst>
            <pc:docMk/>
            <pc:sldMk cId="969867516" sldId="421"/>
            <ac:spMk id="2" creationId="{2DEACFAF-4BAC-4D53-6967-CC4A6B154234}"/>
          </ac:spMkLst>
        </pc:spChg>
        <pc:spChg chg="del">
          <ac:chgData name="KAVITHA P" userId="1740d5cd-05fb-41ca-b9dd-68fd511f195a" providerId="ADAL" clId="{AC571AB9-7EC3-430D-A077-45220E7E7AA4}" dt="2026-04-07T08:57:20.055" v="1940" actId="478"/>
          <ac:spMkLst>
            <pc:docMk/>
            <pc:sldMk cId="969867516" sldId="421"/>
            <ac:spMk id="3" creationId="{510999F7-B41C-BCD3-4736-EAEACB197626}"/>
          </ac:spMkLst>
        </pc:spChg>
        <pc:picChg chg="add del mod">
          <ac:chgData name="KAVITHA P" userId="1740d5cd-05fb-41ca-b9dd-68fd511f195a" providerId="ADAL" clId="{AC571AB9-7EC3-430D-A077-45220E7E7AA4}" dt="2026-04-07T09:03:26.474" v="2056" actId="478"/>
          <ac:picMkLst>
            <pc:docMk/>
            <pc:sldMk cId="969867516" sldId="421"/>
            <ac:picMk id="5" creationId="{B857C5EE-E1F4-2C69-0F76-9648A3E547CF}"/>
          </ac:picMkLst>
        </pc:picChg>
      </pc:sldChg>
      <pc:sldChg chg="addSp delSp new mod">
        <pc:chgData name="KAVITHA P" userId="1740d5cd-05fb-41ca-b9dd-68fd511f195a" providerId="ADAL" clId="{AC571AB9-7EC3-430D-A077-45220E7E7AA4}" dt="2026-04-07T08:58:38.659" v="2005" actId="22"/>
        <pc:sldMkLst>
          <pc:docMk/>
          <pc:sldMk cId="509803400" sldId="422"/>
        </pc:sldMkLst>
        <pc:spChg chg="del">
          <ac:chgData name="KAVITHA P" userId="1740d5cd-05fb-41ca-b9dd-68fd511f195a" providerId="ADAL" clId="{AC571AB9-7EC3-430D-A077-45220E7E7AA4}" dt="2026-04-07T08:58:37.595" v="2004" actId="478"/>
          <ac:spMkLst>
            <pc:docMk/>
            <pc:sldMk cId="509803400" sldId="422"/>
            <ac:spMk id="3" creationId="{7DA2FE43-CE6F-AB74-D834-20311119F28A}"/>
          </ac:spMkLst>
        </pc:spChg>
        <pc:picChg chg="add">
          <ac:chgData name="KAVITHA P" userId="1740d5cd-05fb-41ca-b9dd-68fd511f195a" providerId="ADAL" clId="{AC571AB9-7EC3-430D-A077-45220E7E7AA4}" dt="2026-04-07T08:58:38.659" v="2005" actId="22"/>
          <ac:picMkLst>
            <pc:docMk/>
            <pc:sldMk cId="509803400" sldId="422"/>
            <ac:picMk id="5" creationId="{E7CE382E-79E4-09F7-4DAF-65391E196355}"/>
          </ac:picMkLst>
        </pc:picChg>
      </pc:sldChg>
      <pc:sldChg chg="addSp delSp new mod">
        <pc:chgData name="KAVITHA P" userId="1740d5cd-05fb-41ca-b9dd-68fd511f195a" providerId="ADAL" clId="{AC571AB9-7EC3-430D-A077-45220E7E7AA4}" dt="2026-04-07T08:59:11.711" v="2009" actId="22"/>
        <pc:sldMkLst>
          <pc:docMk/>
          <pc:sldMk cId="2746364331" sldId="423"/>
        </pc:sldMkLst>
        <pc:spChg chg="del">
          <ac:chgData name="KAVITHA P" userId="1740d5cd-05fb-41ca-b9dd-68fd511f195a" providerId="ADAL" clId="{AC571AB9-7EC3-430D-A077-45220E7E7AA4}" dt="2026-04-07T08:59:11.080" v="2008" actId="478"/>
          <ac:spMkLst>
            <pc:docMk/>
            <pc:sldMk cId="2746364331" sldId="423"/>
            <ac:spMk id="2" creationId="{28FF30C3-240B-89B8-4C1A-56229DCEE959}"/>
          </ac:spMkLst>
        </pc:spChg>
        <pc:spChg chg="del">
          <ac:chgData name="KAVITHA P" userId="1740d5cd-05fb-41ca-b9dd-68fd511f195a" providerId="ADAL" clId="{AC571AB9-7EC3-430D-A077-45220E7E7AA4}" dt="2026-04-07T08:59:08.160" v="2007" actId="478"/>
          <ac:spMkLst>
            <pc:docMk/>
            <pc:sldMk cId="2746364331" sldId="423"/>
            <ac:spMk id="3" creationId="{AB6B9F0A-B6E0-5BD0-B85A-F9243974F6E9}"/>
          </ac:spMkLst>
        </pc:spChg>
        <pc:picChg chg="add">
          <ac:chgData name="KAVITHA P" userId="1740d5cd-05fb-41ca-b9dd-68fd511f195a" providerId="ADAL" clId="{AC571AB9-7EC3-430D-A077-45220E7E7AA4}" dt="2026-04-07T08:59:11.711" v="2009" actId="22"/>
          <ac:picMkLst>
            <pc:docMk/>
            <pc:sldMk cId="2746364331" sldId="423"/>
            <ac:picMk id="5" creationId="{881DC5C7-D5D5-EA30-2341-AAB502CCAC02}"/>
          </ac:picMkLst>
        </pc:picChg>
      </pc:sldChg>
      <pc:sldChg chg="addSp delSp modSp new mod">
        <pc:chgData name="KAVITHA P" userId="1740d5cd-05fb-41ca-b9dd-68fd511f195a" providerId="ADAL" clId="{AC571AB9-7EC3-430D-A077-45220E7E7AA4}" dt="2026-04-07T09:00:24.486" v="2024" actId="14100"/>
        <pc:sldMkLst>
          <pc:docMk/>
          <pc:sldMk cId="3126250091" sldId="424"/>
        </pc:sldMkLst>
        <pc:spChg chg="del">
          <ac:chgData name="KAVITHA P" userId="1740d5cd-05fb-41ca-b9dd-68fd511f195a" providerId="ADAL" clId="{AC571AB9-7EC3-430D-A077-45220E7E7AA4}" dt="2026-04-07T08:59:29.509" v="2012" actId="478"/>
          <ac:spMkLst>
            <pc:docMk/>
            <pc:sldMk cId="3126250091" sldId="424"/>
            <ac:spMk id="2" creationId="{846ECE84-9372-47BE-BD86-3F512CED7F4C}"/>
          </ac:spMkLst>
        </pc:spChg>
        <pc:spChg chg="del">
          <ac:chgData name="KAVITHA P" userId="1740d5cd-05fb-41ca-b9dd-68fd511f195a" providerId="ADAL" clId="{AC571AB9-7EC3-430D-A077-45220E7E7AA4}" dt="2026-04-07T08:59:32.045" v="2013" actId="478"/>
          <ac:spMkLst>
            <pc:docMk/>
            <pc:sldMk cId="3126250091" sldId="424"/>
            <ac:spMk id="3" creationId="{43522657-17D9-D367-BDBA-36EFFAD849A0}"/>
          </ac:spMkLst>
        </pc:spChg>
        <pc:picChg chg="add mod">
          <ac:chgData name="KAVITHA P" userId="1740d5cd-05fb-41ca-b9dd-68fd511f195a" providerId="ADAL" clId="{AC571AB9-7EC3-430D-A077-45220E7E7AA4}" dt="2026-04-07T09:00:14.462" v="2019" actId="14100"/>
          <ac:picMkLst>
            <pc:docMk/>
            <pc:sldMk cId="3126250091" sldId="424"/>
            <ac:picMk id="5" creationId="{D1B59DB8-1E44-CD63-650C-3A0F63CBDA8C}"/>
          </ac:picMkLst>
        </pc:picChg>
        <pc:picChg chg="add mod">
          <ac:chgData name="KAVITHA P" userId="1740d5cd-05fb-41ca-b9dd-68fd511f195a" providerId="ADAL" clId="{AC571AB9-7EC3-430D-A077-45220E7E7AA4}" dt="2026-04-07T09:00:24.486" v="2024" actId="14100"/>
          <ac:picMkLst>
            <pc:docMk/>
            <pc:sldMk cId="3126250091" sldId="424"/>
            <ac:picMk id="7" creationId="{AE9BC8BD-0458-6786-70C9-31BEECCBD5C9}"/>
          </ac:picMkLst>
        </pc:picChg>
      </pc:sldChg>
      <pc:sldChg chg="addSp delSp modSp new mod">
        <pc:chgData name="KAVITHA P" userId="1740d5cd-05fb-41ca-b9dd-68fd511f195a" providerId="ADAL" clId="{AC571AB9-7EC3-430D-A077-45220E7E7AA4}" dt="2026-04-07T09:01:20.413" v="2043" actId="478"/>
        <pc:sldMkLst>
          <pc:docMk/>
          <pc:sldMk cId="2362780280" sldId="425"/>
        </pc:sldMkLst>
        <pc:spChg chg="mod">
          <ac:chgData name="KAVITHA P" userId="1740d5cd-05fb-41ca-b9dd-68fd511f195a" providerId="ADAL" clId="{AC571AB9-7EC3-430D-A077-45220E7E7AA4}" dt="2026-04-07T09:01:14.008" v="2040" actId="14100"/>
          <ac:spMkLst>
            <pc:docMk/>
            <pc:sldMk cId="2362780280" sldId="425"/>
            <ac:spMk id="2" creationId="{47B2FBEF-BAC4-CFE9-4A8A-384B7EF8C335}"/>
          </ac:spMkLst>
        </pc:spChg>
        <pc:spChg chg="del">
          <ac:chgData name="KAVITHA P" userId="1740d5cd-05fb-41ca-b9dd-68fd511f195a" providerId="ADAL" clId="{AC571AB9-7EC3-430D-A077-45220E7E7AA4}" dt="2026-04-07T09:01:20.413" v="2043" actId="478"/>
          <ac:spMkLst>
            <pc:docMk/>
            <pc:sldMk cId="2362780280" sldId="425"/>
            <ac:spMk id="3" creationId="{36A64231-292B-79DB-987A-681F92514195}"/>
          </ac:spMkLst>
        </pc:spChg>
        <pc:picChg chg="add mod">
          <ac:chgData name="KAVITHA P" userId="1740d5cd-05fb-41ca-b9dd-68fd511f195a" providerId="ADAL" clId="{AC571AB9-7EC3-430D-A077-45220E7E7AA4}" dt="2026-04-07T09:01:18.183" v="2042" actId="14100"/>
          <ac:picMkLst>
            <pc:docMk/>
            <pc:sldMk cId="2362780280" sldId="425"/>
            <ac:picMk id="5" creationId="{65207405-CB30-0172-B05E-A0166D978284}"/>
          </ac:picMkLst>
        </pc:picChg>
      </pc:sldChg>
      <pc:sldChg chg="addSp delSp modSp new mod">
        <pc:chgData name="KAVITHA P" userId="1740d5cd-05fb-41ca-b9dd-68fd511f195a" providerId="ADAL" clId="{AC571AB9-7EC3-430D-A077-45220E7E7AA4}" dt="2026-04-08T05:30:54.518" v="2079" actId="14100"/>
        <pc:sldMkLst>
          <pc:docMk/>
          <pc:sldMk cId="3273315794" sldId="426"/>
        </pc:sldMkLst>
        <pc:spChg chg="del">
          <ac:chgData name="KAVITHA P" userId="1740d5cd-05fb-41ca-b9dd-68fd511f195a" providerId="ADAL" clId="{AC571AB9-7EC3-430D-A077-45220E7E7AA4}" dt="2026-04-08T05:28:20.079" v="2067" actId="478"/>
          <ac:spMkLst>
            <pc:docMk/>
            <pc:sldMk cId="3273315794" sldId="426"/>
            <ac:spMk id="2" creationId="{63449662-922E-BD51-8709-C4582CB1C94F}"/>
          </ac:spMkLst>
        </pc:spChg>
        <pc:spChg chg="del">
          <ac:chgData name="KAVITHA P" userId="1740d5cd-05fb-41ca-b9dd-68fd511f195a" providerId="ADAL" clId="{AC571AB9-7EC3-430D-A077-45220E7E7AA4}" dt="2026-04-08T05:28:17.537" v="2066" actId="478"/>
          <ac:spMkLst>
            <pc:docMk/>
            <pc:sldMk cId="3273315794" sldId="426"/>
            <ac:spMk id="3" creationId="{B206095A-A777-A717-96E7-9FB21B28521C}"/>
          </ac:spMkLst>
        </pc:spChg>
        <pc:picChg chg="add mod">
          <ac:chgData name="KAVITHA P" userId="1740d5cd-05fb-41ca-b9dd-68fd511f195a" providerId="ADAL" clId="{AC571AB9-7EC3-430D-A077-45220E7E7AA4}" dt="2026-04-08T05:28:15.988" v="2065" actId="1076"/>
          <ac:picMkLst>
            <pc:docMk/>
            <pc:sldMk cId="3273315794" sldId="426"/>
            <ac:picMk id="5" creationId="{93D660C2-12E5-082C-1D8B-2C7D5D56538C}"/>
          </ac:picMkLst>
        </pc:picChg>
        <pc:picChg chg="add mod">
          <ac:chgData name="KAVITHA P" userId="1740d5cd-05fb-41ca-b9dd-68fd511f195a" providerId="ADAL" clId="{AC571AB9-7EC3-430D-A077-45220E7E7AA4}" dt="2026-04-08T05:30:54.518" v="2079" actId="14100"/>
          <ac:picMkLst>
            <pc:docMk/>
            <pc:sldMk cId="3273315794" sldId="426"/>
            <ac:picMk id="7" creationId="{D276959E-8FF3-C954-1779-4008C8EE2D60}"/>
          </ac:picMkLst>
        </pc:picChg>
      </pc:sldChg>
      <pc:sldChg chg="addSp delSp modSp new mod">
        <pc:chgData name="KAVITHA P" userId="1740d5cd-05fb-41ca-b9dd-68fd511f195a" providerId="ADAL" clId="{AC571AB9-7EC3-430D-A077-45220E7E7AA4}" dt="2026-04-08T05:33:36.466" v="2278" actId="14100"/>
        <pc:sldMkLst>
          <pc:docMk/>
          <pc:sldMk cId="3472052604" sldId="427"/>
        </pc:sldMkLst>
        <pc:spChg chg="del">
          <ac:chgData name="KAVITHA P" userId="1740d5cd-05fb-41ca-b9dd-68fd511f195a" providerId="ADAL" clId="{AC571AB9-7EC3-430D-A077-45220E7E7AA4}" dt="2026-04-08T05:29:12.442" v="2069" actId="478"/>
          <ac:spMkLst>
            <pc:docMk/>
            <pc:sldMk cId="3472052604" sldId="427"/>
            <ac:spMk id="2" creationId="{684010A3-E787-27D9-81C7-77E7E9934D81}"/>
          </ac:spMkLst>
        </pc:spChg>
        <pc:spChg chg="del mod">
          <ac:chgData name="KAVITHA P" userId="1740d5cd-05fb-41ca-b9dd-68fd511f195a" providerId="ADAL" clId="{AC571AB9-7EC3-430D-A077-45220E7E7AA4}" dt="2026-04-08T05:32:07.789" v="2106" actId="478"/>
          <ac:spMkLst>
            <pc:docMk/>
            <pc:sldMk cId="3472052604" sldId="427"/>
            <ac:spMk id="3" creationId="{DB63B510-2567-7210-0228-5EE8114C76C1}"/>
          </ac:spMkLst>
        </pc:spChg>
        <pc:spChg chg="add mod">
          <ac:chgData name="KAVITHA P" userId="1740d5cd-05fb-41ca-b9dd-68fd511f195a" providerId="ADAL" clId="{AC571AB9-7EC3-430D-A077-45220E7E7AA4}" dt="2026-04-08T05:33:36.466" v="2278" actId="14100"/>
          <ac:spMkLst>
            <pc:docMk/>
            <pc:sldMk cId="3472052604" sldId="427"/>
            <ac:spMk id="8" creationId="{1DA364FA-7223-E8D6-8B13-07186ABD6435}"/>
          </ac:spMkLst>
        </pc:spChg>
        <pc:picChg chg="add mod">
          <ac:chgData name="KAVITHA P" userId="1740d5cd-05fb-41ca-b9dd-68fd511f195a" providerId="ADAL" clId="{AC571AB9-7EC3-430D-A077-45220E7E7AA4}" dt="2026-04-08T05:31:05.859" v="2080" actId="1076"/>
          <ac:picMkLst>
            <pc:docMk/>
            <pc:sldMk cId="3472052604" sldId="427"/>
            <ac:picMk id="5" creationId="{733B8C4F-65EF-7FC7-88B7-6E5488955D46}"/>
          </ac:picMkLst>
        </pc:picChg>
        <pc:picChg chg="add mod">
          <ac:chgData name="KAVITHA P" userId="1740d5cd-05fb-41ca-b9dd-68fd511f195a" providerId="ADAL" clId="{AC571AB9-7EC3-430D-A077-45220E7E7AA4}" dt="2026-04-08T05:31:09.107" v="2082" actId="1076"/>
          <ac:picMkLst>
            <pc:docMk/>
            <pc:sldMk cId="3472052604" sldId="427"/>
            <ac:picMk id="7" creationId="{CC911DA0-B9E4-8F5A-B3AF-FECF75AE1147}"/>
          </ac:picMkLst>
        </pc:picChg>
      </pc:sldChg>
      <pc:sldMasterChg chg="delSldLayout">
        <pc:chgData name="KAVITHA P" userId="1740d5cd-05fb-41ca-b9dd-68fd511f195a" providerId="ADAL" clId="{AC571AB9-7EC3-430D-A077-45220E7E7AA4}" dt="2026-04-06T03:57:38.396" v="1721" actId="47"/>
        <pc:sldMasterMkLst>
          <pc:docMk/>
          <pc:sldMasterMk cId="0" sldId="2147483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6549793D-FB1E-4D0D-A412-78FB891D3243}" type="datetimeFigureOut">
              <a:rPr lang="en-US" smtClean="0"/>
              <a:pPr/>
              <a:t>4/8/2026</a:t>
            </a:fld>
            <a:endParaRPr lang="en-GB"/>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79EA286B-8751-413D-BC54-B2A923E2935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master theorem cannot be used if:</a:t>
            </a:r>
          </a:p>
          <a:p>
            <a:r>
              <a:rPr lang="en-US" sz="1200" b="0" i="0" kern="1200" dirty="0">
                <a:solidFill>
                  <a:schemeClr val="tx1"/>
                </a:solidFill>
                <a:effectLst/>
                <a:latin typeface="+mn-lt"/>
                <a:ea typeface="+mn-ea"/>
                <a:cs typeface="+mn-cs"/>
              </a:rPr>
              <a:t>T(n) is not monotone.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T(n) = sin n</a:t>
            </a:r>
          </a:p>
          <a:p>
            <a:r>
              <a:rPr lang="en-US" sz="1200" b="0" i="0" kern="1200" dirty="0">
                <a:solidFill>
                  <a:schemeClr val="tx1"/>
                </a:solidFill>
                <a:effectLst/>
                <a:latin typeface="+mn-lt"/>
                <a:ea typeface="+mn-ea"/>
                <a:cs typeface="+mn-cs"/>
              </a:rPr>
              <a:t>f(n) is not a polynomial.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f(n) = 2</a:t>
            </a:r>
            <a:r>
              <a:rPr lang="en-US" sz="1200" b="0" i="0" kern="1200" baseline="30000" dirty="0">
                <a:solidFill>
                  <a:schemeClr val="tx1"/>
                </a:solidFill>
                <a:effectLst/>
                <a:latin typeface="+mn-lt"/>
                <a:ea typeface="+mn-ea"/>
                <a:cs typeface="+mn-cs"/>
              </a:rPr>
              <a:t>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is not a constant.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a = 2n</a:t>
            </a:r>
          </a:p>
          <a:p>
            <a:r>
              <a:rPr lang="en-US" sz="1200" b="0" i="0" kern="1200" dirty="0">
                <a:solidFill>
                  <a:schemeClr val="tx1"/>
                </a:solidFill>
                <a:effectLst/>
                <a:latin typeface="+mn-lt"/>
                <a:ea typeface="+mn-ea"/>
                <a:cs typeface="+mn-cs"/>
              </a:rPr>
              <a:t>a &lt; 1</a:t>
            </a:r>
          </a:p>
          <a:p>
            <a:endParaRPr lang="en-IN" dirty="0"/>
          </a:p>
        </p:txBody>
      </p:sp>
      <p:sp>
        <p:nvSpPr>
          <p:cNvPr id="4" name="Slide Number Placeholder 3"/>
          <p:cNvSpPr>
            <a:spLocks noGrp="1"/>
          </p:cNvSpPr>
          <p:nvPr>
            <p:ph type="sldNum" sz="quarter" idx="5"/>
          </p:nvPr>
        </p:nvSpPr>
        <p:spPr/>
        <p:txBody>
          <a:bodyPr/>
          <a:lstStyle/>
          <a:p>
            <a:fld id="{79EA286B-8751-413D-BC54-B2A923E29351}" type="slidenum">
              <a:rPr lang="en-GB" smtClean="0"/>
              <a:pPr/>
              <a:t>31</a:t>
            </a:fld>
            <a:endParaRPr lang="en-GB"/>
          </a:p>
        </p:txBody>
      </p:sp>
    </p:spTree>
    <p:extLst>
      <p:ext uri="{BB962C8B-B14F-4D97-AF65-F5344CB8AC3E}">
        <p14:creationId xmlns:p14="http://schemas.microsoft.com/office/powerpoint/2010/main" val="4183917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12700">
            <a:miter lim="800000"/>
            <a:headEnd type="none" w="sm" len="sm"/>
            <a:tailEnd type="none" w="sm" len="sm"/>
          </a:ln>
        </p:spPr>
        <p:txBody>
          <a:bodyPr/>
          <a:lstStyle/>
          <a:p>
            <a:fld id="{4ED6D1AA-90E1-4AC4-97E3-6C3B6151A919}" type="slidenum">
              <a:rPr lang="en-US" altLang="en-US"/>
              <a:pPr/>
              <a:t>78</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9EA286B-8751-413D-BC54-B2A923E29351}" type="slidenum">
              <a:rPr lang="en-GB" smtClean="0"/>
              <a:pPr/>
              <a:t>80</a:t>
            </a:fld>
            <a:endParaRPr lang="en-GB"/>
          </a:p>
        </p:txBody>
      </p:sp>
    </p:spTree>
    <p:extLst>
      <p:ext uri="{BB962C8B-B14F-4D97-AF65-F5344CB8AC3E}">
        <p14:creationId xmlns:p14="http://schemas.microsoft.com/office/powerpoint/2010/main" val="1435562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9EA286B-8751-413D-BC54-B2A923E29351}" type="slidenum">
              <a:rPr lang="en-GB" smtClean="0"/>
              <a:pPr/>
              <a:t>33</a:t>
            </a:fld>
            <a:endParaRPr lang="en-GB"/>
          </a:p>
        </p:txBody>
      </p:sp>
    </p:spTree>
    <p:extLst>
      <p:ext uri="{BB962C8B-B14F-4D97-AF65-F5344CB8AC3E}">
        <p14:creationId xmlns:p14="http://schemas.microsoft.com/office/powerpoint/2010/main" val="3456042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9EA286B-8751-413D-BC54-B2A923E29351}" type="slidenum">
              <a:rPr lang="en-GB" smtClean="0"/>
              <a:pPr/>
              <a:t>34</a:t>
            </a:fld>
            <a:endParaRPr lang="en-GB"/>
          </a:p>
        </p:txBody>
      </p:sp>
    </p:spTree>
    <p:extLst>
      <p:ext uri="{BB962C8B-B14F-4D97-AF65-F5344CB8AC3E}">
        <p14:creationId xmlns:p14="http://schemas.microsoft.com/office/powerpoint/2010/main" val="3789654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9EA286B-8751-413D-BC54-B2A923E29351}" type="slidenum">
              <a:rPr lang="en-GB" smtClean="0"/>
              <a:pPr/>
              <a:t>35</a:t>
            </a:fld>
            <a:endParaRPr lang="en-GB"/>
          </a:p>
        </p:txBody>
      </p:sp>
    </p:spTree>
    <p:extLst>
      <p:ext uri="{BB962C8B-B14F-4D97-AF65-F5344CB8AC3E}">
        <p14:creationId xmlns:p14="http://schemas.microsoft.com/office/powerpoint/2010/main" val="201317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9EA286B-8751-413D-BC54-B2A923E29351}" type="slidenum">
              <a:rPr lang="en-GB" smtClean="0"/>
              <a:pPr/>
              <a:t>50</a:t>
            </a:fld>
            <a:endParaRPr lang="en-GB"/>
          </a:p>
        </p:txBody>
      </p:sp>
    </p:spTree>
    <p:extLst>
      <p:ext uri="{BB962C8B-B14F-4D97-AF65-F5344CB8AC3E}">
        <p14:creationId xmlns:p14="http://schemas.microsoft.com/office/powerpoint/2010/main" val="20854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9EA286B-8751-413D-BC54-B2A923E29351}" type="slidenum">
              <a:rPr lang="en-GB" smtClean="0"/>
              <a:pPr/>
              <a:t>55</a:t>
            </a:fld>
            <a:endParaRPr lang="en-GB"/>
          </a:p>
        </p:txBody>
      </p:sp>
    </p:spTree>
    <p:extLst>
      <p:ext uri="{BB962C8B-B14F-4D97-AF65-F5344CB8AC3E}">
        <p14:creationId xmlns:p14="http://schemas.microsoft.com/office/powerpoint/2010/main" val="3881879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9EA286B-8751-413D-BC54-B2A923E29351}" type="slidenum">
              <a:rPr lang="en-GB" smtClean="0"/>
              <a:pPr/>
              <a:t>56</a:t>
            </a:fld>
            <a:endParaRPr lang="en-GB"/>
          </a:p>
        </p:txBody>
      </p:sp>
    </p:spTree>
    <p:extLst>
      <p:ext uri="{BB962C8B-B14F-4D97-AF65-F5344CB8AC3E}">
        <p14:creationId xmlns:p14="http://schemas.microsoft.com/office/powerpoint/2010/main" val="3012167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9EA286B-8751-413D-BC54-B2A923E29351}" type="slidenum">
              <a:rPr lang="en-GB" smtClean="0"/>
              <a:pPr/>
              <a:t>57</a:t>
            </a:fld>
            <a:endParaRPr lang="en-GB"/>
          </a:p>
        </p:txBody>
      </p:sp>
    </p:spTree>
    <p:extLst>
      <p:ext uri="{BB962C8B-B14F-4D97-AF65-F5344CB8AC3E}">
        <p14:creationId xmlns:p14="http://schemas.microsoft.com/office/powerpoint/2010/main" val="2548422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w="12700">
            <a:miter lim="800000"/>
            <a:headEnd type="none" w="sm" len="sm"/>
            <a:tailEnd type="none" w="sm" len="sm"/>
          </a:ln>
        </p:spPr>
        <p:txBody>
          <a:bodyPr/>
          <a:lstStyle/>
          <a:p>
            <a:fld id="{E669B3FE-30C5-4176-80E4-598016E0E09F}" type="slidenum">
              <a:rPr lang="en-US" altLang="en-US"/>
              <a:pPr/>
              <a:t>68</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755394" y="288416"/>
            <a:ext cx="8681211"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4/8/2026</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pPr marL="38100">
                <a:lnSpc>
                  <a:spcPts val="1240"/>
                </a:lnSpc>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C000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4/8/2026</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pPr marL="38100">
                <a:lnSpc>
                  <a:spcPts val="1240"/>
                </a:lnSpc>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C00000"/>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4/8/2026</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pPr marL="38100">
                <a:lnSpc>
                  <a:spcPts val="1240"/>
                </a:lnSpc>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C000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4/8/2026</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pPr marL="38100">
                <a:lnSpc>
                  <a:spcPts val="1240"/>
                </a:lnSpc>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4/8/2026</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pPr marL="38100">
                <a:lnSpc>
                  <a:spcPts val="1240"/>
                </a:lnSpc>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7211666" cy="6857998"/>
          </a:xfrm>
          <a:prstGeom prst="rect">
            <a:avLst/>
          </a:prstGeom>
        </p:spPr>
      </p:pic>
      <p:sp>
        <p:nvSpPr>
          <p:cNvPr id="2" name="Holder 2"/>
          <p:cNvSpPr>
            <a:spLocks noGrp="1"/>
          </p:cNvSpPr>
          <p:nvPr>
            <p:ph type="title"/>
          </p:nvPr>
        </p:nvSpPr>
        <p:spPr>
          <a:xfrm>
            <a:off x="1602994" y="392938"/>
            <a:ext cx="1521460" cy="574040"/>
          </a:xfrm>
          <a:prstGeom prst="rect">
            <a:avLst/>
          </a:prstGeom>
        </p:spPr>
        <p:txBody>
          <a:bodyPr wrap="square" lIns="0" tIns="0" rIns="0" bIns="0">
            <a:spAutoFit/>
          </a:bodyPr>
          <a:lstStyle>
            <a:lvl1pPr>
              <a:defRPr sz="3600" b="0" i="0">
                <a:solidFill>
                  <a:srgbClr val="C00000"/>
                </a:solidFill>
                <a:latin typeface="Calibri"/>
                <a:cs typeface="Calibri"/>
              </a:defRPr>
            </a:lvl1pPr>
          </a:lstStyle>
          <a:p>
            <a:endParaRPr/>
          </a:p>
        </p:txBody>
      </p:sp>
      <p:sp>
        <p:nvSpPr>
          <p:cNvPr id="3" name="Holder 3"/>
          <p:cNvSpPr>
            <a:spLocks noGrp="1"/>
          </p:cNvSpPr>
          <p:nvPr>
            <p:ph type="body" idx="1"/>
          </p:nvPr>
        </p:nvSpPr>
        <p:spPr>
          <a:xfrm>
            <a:off x="811275" y="1454861"/>
            <a:ext cx="10569448" cy="4504055"/>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4/8/2026</a:t>
            </a:fld>
            <a:endParaRPr lang="en-US"/>
          </a:p>
        </p:txBody>
      </p:sp>
      <p:sp>
        <p:nvSpPr>
          <p:cNvPr id="6" name="Holder 6"/>
          <p:cNvSpPr>
            <a:spLocks noGrp="1"/>
          </p:cNvSpPr>
          <p:nvPr>
            <p:ph type="sldNum" sz="quarter" idx="7"/>
          </p:nvPr>
        </p:nvSpPr>
        <p:spPr>
          <a:xfrm>
            <a:off x="11298301" y="6601764"/>
            <a:ext cx="231775" cy="177800"/>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38100">
              <a:lnSpc>
                <a:spcPts val="1240"/>
              </a:lnSpc>
            </a:pPr>
            <a:fld id="{81D60167-4931-47E6-BA6A-407CBD079E47}" type="slidenum">
              <a:rPr dirty="0"/>
              <a:pPr marL="38100">
                <a:lnSpc>
                  <a:spcPts val="1240"/>
                </a:lnSpc>
              </a:p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programiz.com/dsa/divide-and-conquer" TargetMode="Externa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914400" y="766572"/>
              <a:ext cx="10363200" cy="5405755"/>
            </a:xfrm>
            <a:custGeom>
              <a:avLst/>
              <a:gdLst/>
              <a:ahLst/>
              <a:cxnLst/>
              <a:rect l="l" t="t" r="r" b="b"/>
              <a:pathLst>
                <a:path w="10363200" h="5405755">
                  <a:moveTo>
                    <a:pt x="10363200" y="0"/>
                  </a:moveTo>
                  <a:lnTo>
                    <a:pt x="0" y="0"/>
                  </a:lnTo>
                  <a:lnTo>
                    <a:pt x="0" y="5405628"/>
                  </a:lnTo>
                  <a:lnTo>
                    <a:pt x="10363200" y="5405628"/>
                  </a:lnTo>
                  <a:lnTo>
                    <a:pt x="10363200" y="0"/>
                  </a:lnTo>
                  <a:close/>
                </a:path>
              </a:pathLst>
            </a:custGeom>
            <a:solidFill>
              <a:srgbClr val="FFFFFF">
                <a:alpha val="94900"/>
              </a:srgbClr>
            </a:solidFill>
          </p:spPr>
          <p:txBody>
            <a:bodyPr wrap="square" lIns="0" tIns="0" rIns="0" bIns="0" rtlCol="0"/>
            <a:lstStyle/>
            <a:p>
              <a:endParaRPr/>
            </a:p>
          </p:txBody>
        </p:sp>
      </p:grpSp>
      <p:sp>
        <p:nvSpPr>
          <p:cNvPr id="5" name="object 5"/>
          <p:cNvSpPr txBox="1"/>
          <p:nvPr/>
        </p:nvSpPr>
        <p:spPr>
          <a:xfrm>
            <a:off x="2560066" y="2107183"/>
            <a:ext cx="707199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001F5F"/>
                </a:solidFill>
                <a:latin typeface="Cambria"/>
                <a:cs typeface="Cambria"/>
              </a:rPr>
              <a:t>Design</a:t>
            </a:r>
            <a:r>
              <a:rPr sz="2800" b="1" spc="-15" dirty="0">
                <a:solidFill>
                  <a:srgbClr val="001F5F"/>
                </a:solidFill>
                <a:latin typeface="Cambria"/>
                <a:cs typeface="Cambria"/>
              </a:rPr>
              <a:t> </a:t>
            </a:r>
            <a:r>
              <a:rPr sz="2800" b="1" spc="-10" dirty="0">
                <a:solidFill>
                  <a:srgbClr val="001F5F"/>
                </a:solidFill>
                <a:latin typeface="Cambria"/>
                <a:cs typeface="Cambria"/>
              </a:rPr>
              <a:t>and</a:t>
            </a:r>
            <a:r>
              <a:rPr sz="2800" b="1" spc="5" dirty="0">
                <a:solidFill>
                  <a:srgbClr val="001F5F"/>
                </a:solidFill>
                <a:latin typeface="Cambria"/>
                <a:cs typeface="Cambria"/>
              </a:rPr>
              <a:t> </a:t>
            </a:r>
            <a:r>
              <a:rPr sz="2800" b="1" spc="-20" dirty="0">
                <a:solidFill>
                  <a:srgbClr val="001F5F"/>
                </a:solidFill>
                <a:latin typeface="Cambria"/>
                <a:cs typeface="Cambria"/>
              </a:rPr>
              <a:t>Analysis</a:t>
            </a:r>
            <a:r>
              <a:rPr sz="2800" b="1" spc="-5" dirty="0">
                <a:solidFill>
                  <a:srgbClr val="001F5F"/>
                </a:solidFill>
                <a:latin typeface="Cambria"/>
                <a:cs typeface="Cambria"/>
              </a:rPr>
              <a:t> of </a:t>
            </a:r>
            <a:r>
              <a:rPr sz="2800" b="1" spc="-5">
                <a:solidFill>
                  <a:srgbClr val="001F5F"/>
                </a:solidFill>
                <a:latin typeface="Cambria"/>
                <a:cs typeface="Cambria"/>
              </a:rPr>
              <a:t>Algorithms</a:t>
            </a:r>
            <a:r>
              <a:rPr sz="2800" b="1" spc="15">
                <a:solidFill>
                  <a:srgbClr val="001F5F"/>
                </a:solidFill>
                <a:latin typeface="Cambria"/>
                <a:cs typeface="Cambria"/>
              </a:rPr>
              <a:t> </a:t>
            </a:r>
            <a:endParaRPr sz="2800">
              <a:latin typeface="Cambria"/>
              <a:cs typeface="Cambria"/>
            </a:endParaRPr>
          </a:p>
        </p:txBody>
      </p:sp>
      <p:sp>
        <p:nvSpPr>
          <p:cNvPr id="6" name="object 6"/>
          <p:cNvSpPr txBox="1">
            <a:spLocks noGrp="1"/>
          </p:cNvSpPr>
          <p:nvPr>
            <p:ph type="title"/>
          </p:nvPr>
        </p:nvSpPr>
        <p:spPr>
          <a:xfrm>
            <a:off x="4876801" y="3074619"/>
            <a:ext cx="3048000" cy="757555"/>
          </a:xfrm>
          <a:prstGeom prst="rect">
            <a:avLst/>
          </a:prstGeom>
        </p:spPr>
        <p:txBody>
          <a:bodyPr vert="horz" wrap="square" lIns="0" tIns="12700" rIns="0" bIns="0" rtlCol="0">
            <a:spAutoFit/>
          </a:bodyPr>
          <a:lstStyle/>
          <a:p>
            <a:pPr marL="12700">
              <a:lnSpc>
                <a:spcPct val="100000"/>
              </a:lnSpc>
              <a:spcBef>
                <a:spcPts val="100"/>
              </a:spcBef>
            </a:pPr>
            <a:r>
              <a:rPr sz="4800" b="1" spc="-5" dirty="0">
                <a:solidFill>
                  <a:srgbClr val="000099"/>
                </a:solidFill>
                <a:latin typeface="Cambria"/>
                <a:cs typeface="Cambria"/>
              </a:rPr>
              <a:t>Module</a:t>
            </a:r>
            <a:r>
              <a:rPr sz="4800" b="1" spc="-20" dirty="0">
                <a:solidFill>
                  <a:srgbClr val="000099"/>
                </a:solidFill>
                <a:latin typeface="Cambria"/>
                <a:cs typeface="Cambria"/>
              </a:rPr>
              <a:t> </a:t>
            </a:r>
            <a:r>
              <a:rPr sz="4800" b="1" spc="-5" dirty="0">
                <a:solidFill>
                  <a:srgbClr val="000099"/>
                </a:solidFill>
                <a:latin typeface="Cambria"/>
                <a:cs typeface="Cambria"/>
              </a:rPr>
              <a:t>2:</a:t>
            </a:r>
            <a:endParaRPr sz="4800" dirty="0">
              <a:latin typeface="Cambria"/>
              <a:cs typeface="Cambria"/>
            </a:endParaRPr>
          </a:p>
        </p:txBody>
      </p:sp>
      <p:grpSp>
        <p:nvGrpSpPr>
          <p:cNvPr id="8" name="object 8"/>
          <p:cNvGrpSpPr/>
          <p:nvPr/>
        </p:nvGrpSpPr>
        <p:grpSpPr>
          <a:xfrm>
            <a:off x="4686300" y="190500"/>
            <a:ext cx="2405380" cy="3243580"/>
            <a:chOff x="4686300" y="190500"/>
            <a:chExt cx="2405380" cy="3243580"/>
          </a:xfrm>
        </p:grpSpPr>
        <p:sp>
          <p:nvSpPr>
            <p:cNvPr id="9" name="object 9"/>
            <p:cNvSpPr/>
            <p:nvPr/>
          </p:nvSpPr>
          <p:spPr>
            <a:xfrm>
              <a:off x="6091427" y="3429000"/>
              <a:ext cx="9525" cy="0"/>
            </a:xfrm>
            <a:custGeom>
              <a:avLst/>
              <a:gdLst/>
              <a:ahLst/>
              <a:cxnLst/>
              <a:rect l="l" t="t" r="r" b="b"/>
              <a:pathLst>
                <a:path w="9525">
                  <a:moveTo>
                    <a:pt x="0" y="0"/>
                  </a:moveTo>
                  <a:lnTo>
                    <a:pt x="9143" y="0"/>
                  </a:lnTo>
                </a:path>
                <a:path w="9525">
                  <a:moveTo>
                    <a:pt x="0" y="0"/>
                  </a:moveTo>
                  <a:lnTo>
                    <a:pt x="9143" y="0"/>
                  </a:lnTo>
                </a:path>
                <a:path w="9525">
                  <a:moveTo>
                    <a:pt x="0" y="0"/>
                  </a:moveTo>
                  <a:lnTo>
                    <a:pt x="9143" y="0"/>
                  </a:lnTo>
                </a:path>
              </a:pathLst>
            </a:custGeom>
            <a:ln w="9143">
              <a:solidFill>
                <a:srgbClr val="000000"/>
              </a:solidFill>
            </a:ln>
          </p:spPr>
          <p:txBody>
            <a:bodyPr wrap="square" lIns="0" tIns="0" rIns="0" bIns="0" rtlCol="0"/>
            <a:lstStyle/>
            <a:p>
              <a:endParaRPr/>
            </a:p>
          </p:txBody>
        </p:sp>
        <p:pic>
          <p:nvPicPr>
            <p:cNvPr id="10" name="object 10"/>
            <p:cNvPicPr/>
            <p:nvPr/>
          </p:nvPicPr>
          <p:blipFill>
            <a:blip r:embed="rId3" cstate="print"/>
            <a:stretch>
              <a:fillRect/>
            </a:stretch>
          </p:blipFill>
          <p:spPr>
            <a:xfrm>
              <a:off x="4724400" y="228600"/>
              <a:ext cx="2328672" cy="1527048"/>
            </a:xfrm>
            <a:prstGeom prst="rect">
              <a:avLst/>
            </a:prstGeom>
          </p:spPr>
        </p:pic>
        <p:sp>
          <p:nvSpPr>
            <p:cNvPr id="11" name="object 11"/>
            <p:cNvSpPr/>
            <p:nvPr/>
          </p:nvSpPr>
          <p:spPr>
            <a:xfrm>
              <a:off x="4705350" y="209550"/>
              <a:ext cx="2367280" cy="1565275"/>
            </a:xfrm>
            <a:custGeom>
              <a:avLst/>
              <a:gdLst/>
              <a:ahLst/>
              <a:cxnLst/>
              <a:rect l="l" t="t" r="r" b="b"/>
              <a:pathLst>
                <a:path w="2367279" h="1565275">
                  <a:moveTo>
                    <a:pt x="0" y="1565148"/>
                  </a:moveTo>
                  <a:lnTo>
                    <a:pt x="2366772" y="1565148"/>
                  </a:lnTo>
                  <a:lnTo>
                    <a:pt x="2366772" y="0"/>
                  </a:lnTo>
                  <a:lnTo>
                    <a:pt x="0" y="0"/>
                  </a:lnTo>
                  <a:lnTo>
                    <a:pt x="0" y="1565148"/>
                  </a:lnTo>
                  <a:close/>
                </a:path>
              </a:pathLst>
            </a:custGeom>
            <a:ln w="38100">
              <a:solidFill>
                <a:srgbClr val="FFFFFF"/>
              </a:solidFill>
            </a:ln>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685800"/>
            <a:ext cx="9170923" cy="5416868"/>
          </a:xfrm>
        </p:spPr>
        <p:txBody>
          <a:bodyPr/>
          <a:lstStyle/>
          <a:p>
            <a:r>
              <a:rPr lang="en-GB" dirty="0"/>
              <a:t>The exhaustive-search approach to this problem leads to generating all the subsets of the set of </a:t>
            </a:r>
            <a:r>
              <a:rPr lang="en-GB" b="1" i="1" dirty="0"/>
              <a:t>n</a:t>
            </a:r>
            <a:r>
              <a:rPr lang="en-GB" dirty="0"/>
              <a:t> items given, computing the total weight of each subset in order to identify feasible subsets (i.e., the ones with the total weight not exceeding the knapsack capacity), and finding a subset of the largest value among them. As an example, the solution to the instance of Figure 3.8a is given in Figure 3.8b. Since the number of subsets of an </a:t>
            </a:r>
            <a:r>
              <a:rPr lang="en-GB" b="1" i="1" dirty="0"/>
              <a:t>n</a:t>
            </a:r>
            <a:r>
              <a:rPr lang="en-GB" dirty="0"/>
              <a:t>-element set is 2</a:t>
            </a:r>
            <a:r>
              <a:rPr lang="en-GB" b="1" i="1" baseline="30000" dirty="0"/>
              <a:t>n</a:t>
            </a:r>
            <a:r>
              <a:rPr lang="en-GB" dirty="0"/>
              <a:t>, the exhaustive search leads to a </a:t>
            </a:r>
            <a:r>
              <a:rPr lang="en-GB" b="1" i="1" dirty="0"/>
              <a:t> (</a:t>
            </a:r>
            <a:r>
              <a:rPr lang="en-GB" dirty="0"/>
              <a:t>2</a:t>
            </a:r>
            <a:r>
              <a:rPr lang="en-GB" b="1" i="1" baseline="30000" dirty="0"/>
              <a:t>n</a:t>
            </a:r>
            <a:r>
              <a:rPr lang="en-GB" b="1" i="1" dirty="0"/>
              <a:t>) </a:t>
            </a:r>
            <a:r>
              <a:rPr lang="en-GB" dirty="0"/>
              <a:t>algorithm, no matter how efficiently individual subsets are generated.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248928" y="838200"/>
            <a:ext cx="9114272" cy="487165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514600" y="-53969"/>
            <a:ext cx="7162800" cy="6911969"/>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D797A9-95D0-9058-706B-5AAE116A3988}"/>
              </a:ext>
            </a:extLst>
          </p:cNvPr>
          <p:cNvSpPr>
            <a:spLocks noGrp="1"/>
          </p:cNvSpPr>
          <p:nvPr>
            <p:ph type="body" idx="1"/>
          </p:nvPr>
        </p:nvSpPr>
        <p:spPr>
          <a:xfrm>
            <a:off x="1828799" y="1454861"/>
            <a:ext cx="9551923" cy="984885"/>
          </a:xfrm>
        </p:spPr>
        <p:txBody>
          <a:bodyPr/>
          <a:lstStyle/>
          <a:p>
            <a:r>
              <a:rPr lang="en-US" b="1" dirty="0"/>
              <a:t>DECREASE-AND-CONQUER: </a:t>
            </a:r>
          </a:p>
          <a:p>
            <a:r>
              <a:rPr lang="en-US" b="1" dirty="0"/>
              <a:t>                               </a:t>
            </a:r>
            <a:r>
              <a:rPr lang="en-US" dirty="0"/>
              <a:t>Insertion Sort, Topological Sorting</a:t>
            </a:r>
            <a:endParaRPr lang="en-IN" dirty="0"/>
          </a:p>
        </p:txBody>
      </p:sp>
    </p:spTree>
    <p:extLst>
      <p:ext uri="{BB962C8B-B14F-4D97-AF65-F5344CB8AC3E}">
        <p14:creationId xmlns:p14="http://schemas.microsoft.com/office/powerpoint/2010/main" val="1451699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50594" y="392938"/>
            <a:ext cx="6121400" cy="574040"/>
          </a:xfrm>
          <a:prstGeom prst="rect">
            <a:avLst/>
          </a:prstGeom>
        </p:spPr>
        <p:txBody>
          <a:bodyPr vert="horz" wrap="square" lIns="0" tIns="12700" rIns="0" bIns="0" rtlCol="0">
            <a:spAutoFit/>
          </a:bodyPr>
          <a:lstStyle/>
          <a:p>
            <a:pPr marL="12700">
              <a:lnSpc>
                <a:spcPct val="100000"/>
              </a:lnSpc>
              <a:spcBef>
                <a:spcPts val="100"/>
              </a:spcBef>
            </a:pPr>
            <a:r>
              <a:rPr spc="-10" dirty="0"/>
              <a:t>Decrease</a:t>
            </a:r>
            <a:r>
              <a:rPr spc="-40" dirty="0"/>
              <a:t> </a:t>
            </a:r>
            <a:r>
              <a:rPr dirty="0"/>
              <a:t>and</a:t>
            </a:r>
            <a:r>
              <a:rPr spc="-30" dirty="0"/>
              <a:t> </a:t>
            </a:r>
            <a:r>
              <a:rPr spc="-5" dirty="0"/>
              <a:t>Conquer</a:t>
            </a:r>
            <a:r>
              <a:rPr spc="-55" dirty="0"/>
              <a:t> </a:t>
            </a:r>
            <a:r>
              <a:rPr spc="-10" dirty="0"/>
              <a:t>Approach</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77</a:t>
            </a:r>
          </a:p>
        </p:txBody>
      </p:sp>
      <p:sp>
        <p:nvSpPr>
          <p:cNvPr id="3" name="object 3"/>
          <p:cNvSpPr txBox="1"/>
          <p:nvPr/>
        </p:nvSpPr>
        <p:spPr>
          <a:xfrm>
            <a:off x="1450594" y="1454861"/>
            <a:ext cx="9892030" cy="2967355"/>
          </a:xfrm>
          <a:prstGeom prst="rect">
            <a:avLst/>
          </a:prstGeom>
        </p:spPr>
        <p:txBody>
          <a:bodyPr vert="horz" wrap="square" lIns="0" tIns="13335" rIns="0" bIns="0" rtlCol="0">
            <a:spAutoFit/>
          </a:bodyPr>
          <a:lstStyle/>
          <a:p>
            <a:pPr marL="355600" marR="1315720" indent="-342900">
              <a:lnSpc>
                <a:spcPct val="100000"/>
              </a:lnSpc>
              <a:spcBef>
                <a:spcPts val="105"/>
              </a:spcBef>
              <a:buFont typeface="Arial MT"/>
              <a:buChar char="•"/>
              <a:tabLst>
                <a:tab pos="354965" algn="l"/>
                <a:tab pos="355600" algn="l"/>
              </a:tabLst>
            </a:pPr>
            <a:r>
              <a:rPr sz="3200" spc="-10" dirty="0">
                <a:latin typeface="Calibri"/>
                <a:cs typeface="Calibri"/>
              </a:rPr>
              <a:t>There </a:t>
            </a:r>
            <a:r>
              <a:rPr sz="3200" spc="-15" dirty="0">
                <a:latin typeface="Calibri"/>
                <a:cs typeface="Calibri"/>
              </a:rPr>
              <a:t>are </a:t>
            </a:r>
            <a:r>
              <a:rPr sz="3200" spc="-10" dirty="0">
                <a:latin typeface="Calibri"/>
                <a:cs typeface="Calibri"/>
              </a:rPr>
              <a:t>three </a:t>
            </a:r>
            <a:r>
              <a:rPr sz="3200" dirty="0">
                <a:latin typeface="Calibri"/>
                <a:cs typeface="Calibri"/>
              </a:rPr>
              <a:t>major </a:t>
            </a:r>
            <a:r>
              <a:rPr sz="3200" spc="-10" dirty="0">
                <a:latin typeface="Calibri"/>
                <a:cs typeface="Calibri"/>
              </a:rPr>
              <a:t>variations </a:t>
            </a:r>
            <a:r>
              <a:rPr sz="3200" dirty="0">
                <a:latin typeface="Calibri"/>
                <a:cs typeface="Calibri"/>
              </a:rPr>
              <a:t>of </a:t>
            </a:r>
            <a:r>
              <a:rPr sz="3200" spc="-5" dirty="0">
                <a:latin typeface="Calibri"/>
                <a:cs typeface="Calibri"/>
              </a:rPr>
              <a:t>decrease-and- </a:t>
            </a:r>
            <a:r>
              <a:rPr sz="3200" spc="-710" dirty="0">
                <a:latin typeface="Calibri"/>
                <a:cs typeface="Calibri"/>
              </a:rPr>
              <a:t> </a:t>
            </a:r>
            <a:r>
              <a:rPr sz="3200" spc="-10" dirty="0">
                <a:latin typeface="Calibri"/>
                <a:cs typeface="Calibri"/>
              </a:rPr>
              <a:t>conquer:</a:t>
            </a:r>
            <a:endParaRPr sz="3200">
              <a:latin typeface="Calibri"/>
              <a:cs typeface="Calibri"/>
            </a:endParaRPr>
          </a:p>
          <a:p>
            <a:pPr marL="756285" lvl="1" indent="-287020">
              <a:lnSpc>
                <a:spcPct val="100000"/>
              </a:lnSpc>
              <a:spcBef>
                <a:spcPts val="690"/>
              </a:spcBef>
              <a:buFont typeface="Arial MT"/>
              <a:buChar char="–"/>
              <a:tabLst>
                <a:tab pos="756920" algn="l"/>
              </a:tabLst>
            </a:pPr>
            <a:r>
              <a:rPr sz="2800" spc="-15" dirty="0">
                <a:solidFill>
                  <a:srgbClr val="C00000"/>
                </a:solidFill>
                <a:latin typeface="Calibri"/>
                <a:cs typeface="Calibri"/>
              </a:rPr>
              <a:t>decrease-by-a-constant,</a:t>
            </a:r>
            <a:r>
              <a:rPr sz="2800" spc="70" dirty="0">
                <a:solidFill>
                  <a:srgbClr val="C00000"/>
                </a:solidFill>
                <a:latin typeface="Calibri"/>
                <a:cs typeface="Calibri"/>
              </a:rPr>
              <a:t> </a:t>
            </a:r>
            <a:r>
              <a:rPr sz="2800" spc="-15" dirty="0">
                <a:latin typeface="Calibri"/>
                <a:cs typeface="Calibri"/>
              </a:rPr>
              <a:t>most</a:t>
            </a:r>
            <a:r>
              <a:rPr sz="2800" spc="30" dirty="0">
                <a:latin typeface="Calibri"/>
                <a:cs typeface="Calibri"/>
              </a:rPr>
              <a:t> </a:t>
            </a:r>
            <a:r>
              <a:rPr sz="2800" spc="-10" dirty="0">
                <a:latin typeface="Calibri"/>
                <a:cs typeface="Calibri"/>
              </a:rPr>
              <a:t>often</a:t>
            </a:r>
            <a:r>
              <a:rPr sz="2800" spc="5" dirty="0">
                <a:latin typeface="Calibri"/>
                <a:cs typeface="Calibri"/>
              </a:rPr>
              <a:t> </a:t>
            </a:r>
            <a:r>
              <a:rPr sz="2800" spc="-15" dirty="0">
                <a:latin typeface="Calibri"/>
                <a:cs typeface="Calibri"/>
              </a:rPr>
              <a:t>by</a:t>
            </a:r>
            <a:r>
              <a:rPr sz="2800" spc="15" dirty="0">
                <a:latin typeface="Calibri"/>
                <a:cs typeface="Calibri"/>
              </a:rPr>
              <a:t> </a:t>
            </a:r>
            <a:r>
              <a:rPr sz="2800" spc="-10" dirty="0">
                <a:latin typeface="Calibri"/>
                <a:cs typeface="Calibri"/>
              </a:rPr>
              <a:t>one</a:t>
            </a:r>
            <a:r>
              <a:rPr sz="2800" spc="10" dirty="0">
                <a:latin typeface="Calibri"/>
                <a:cs typeface="Calibri"/>
              </a:rPr>
              <a:t> </a:t>
            </a:r>
            <a:r>
              <a:rPr sz="2800" dirty="0">
                <a:latin typeface="Calibri"/>
                <a:cs typeface="Calibri"/>
              </a:rPr>
              <a:t>(e.g.,</a:t>
            </a:r>
            <a:r>
              <a:rPr sz="2800" spc="10" dirty="0">
                <a:latin typeface="Calibri"/>
                <a:cs typeface="Calibri"/>
              </a:rPr>
              <a:t> </a:t>
            </a:r>
            <a:r>
              <a:rPr sz="2800" spc="-5" dirty="0">
                <a:latin typeface="Calibri"/>
                <a:cs typeface="Calibri"/>
              </a:rPr>
              <a:t>insertion</a:t>
            </a:r>
            <a:r>
              <a:rPr sz="2800" spc="35" dirty="0">
                <a:latin typeface="Calibri"/>
                <a:cs typeface="Calibri"/>
              </a:rPr>
              <a:t> </a:t>
            </a:r>
            <a:r>
              <a:rPr sz="2800" spc="-10" dirty="0">
                <a:latin typeface="Calibri"/>
                <a:cs typeface="Calibri"/>
              </a:rPr>
              <a:t>sort)</a:t>
            </a:r>
            <a:endParaRPr sz="2800">
              <a:latin typeface="Calibri"/>
              <a:cs typeface="Calibri"/>
            </a:endParaRPr>
          </a:p>
          <a:p>
            <a:pPr marL="756285" marR="128270" lvl="1" indent="-287020">
              <a:lnSpc>
                <a:spcPct val="100000"/>
              </a:lnSpc>
              <a:spcBef>
                <a:spcPts val="675"/>
              </a:spcBef>
              <a:buFont typeface="Arial MT"/>
              <a:buChar char="–"/>
              <a:tabLst>
                <a:tab pos="756920" algn="l"/>
              </a:tabLst>
            </a:pPr>
            <a:r>
              <a:rPr sz="2800" spc="-20" dirty="0">
                <a:solidFill>
                  <a:srgbClr val="C00000"/>
                </a:solidFill>
                <a:latin typeface="Calibri"/>
                <a:cs typeface="Calibri"/>
              </a:rPr>
              <a:t>decrease-by-a-constant-factor,</a:t>
            </a:r>
            <a:r>
              <a:rPr sz="2800" spc="55" dirty="0">
                <a:solidFill>
                  <a:srgbClr val="C00000"/>
                </a:solidFill>
                <a:latin typeface="Calibri"/>
                <a:cs typeface="Calibri"/>
              </a:rPr>
              <a:t> </a:t>
            </a:r>
            <a:r>
              <a:rPr sz="2800" spc="-15" dirty="0">
                <a:latin typeface="Calibri"/>
                <a:cs typeface="Calibri"/>
              </a:rPr>
              <a:t>most</a:t>
            </a:r>
            <a:r>
              <a:rPr sz="2800" spc="5" dirty="0">
                <a:latin typeface="Calibri"/>
                <a:cs typeface="Calibri"/>
              </a:rPr>
              <a:t> </a:t>
            </a:r>
            <a:r>
              <a:rPr sz="2800" spc="-10" dirty="0">
                <a:latin typeface="Calibri"/>
                <a:cs typeface="Calibri"/>
              </a:rPr>
              <a:t>often</a:t>
            </a:r>
            <a:r>
              <a:rPr sz="2800" dirty="0">
                <a:latin typeface="Calibri"/>
                <a:cs typeface="Calibri"/>
              </a:rPr>
              <a:t> </a:t>
            </a:r>
            <a:r>
              <a:rPr sz="2800" spc="-15" dirty="0">
                <a:latin typeface="Calibri"/>
                <a:cs typeface="Calibri"/>
              </a:rPr>
              <a:t>by</a:t>
            </a:r>
            <a:r>
              <a:rPr sz="2800" spc="10" dirty="0">
                <a:latin typeface="Calibri"/>
                <a:cs typeface="Calibri"/>
              </a:rPr>
              <a:t> </a:t>
            </a:r>
            <a:r>
              <a:rPr sz="2800" spc="-5" dirty="0">
                <a:latin typeface="Calibri"/>
                <a:cs typeface="Calibri"/>
              </a:rPr>
              <a:t>the</a:t>
            </a:r>
            <a:r>
              <a:rPr sz="2800" spc="-10" dirty="0">
                <a:latin typeface="Calibri"/>
                <a:cs typeface="Calibri"/>
              </a:rPr>
              <a:t> </a:t>
            </a:r>
            <a:r>
              <a:rPr sz="2800" spc="-20" dirty="0">
                <a:latin typeface="Calibri"/>
                <a:cs typeface="Calibri"/>
              </a:rPr>
              <a:t>factor</a:t>
            </a:r>
            <a:r>
              <a:rPr sz="2800" spc="-5" dirty="0">
                <a:latin typeface="Calibri"/>
                <a:cs typeface="Calibri"/>
              </a:rPr>
              <a:t> of</a:t>
            </a:r>
            <a:r>
              <a:rPr sz="2800" spc="-10" dirty="0">
                <a:latin typeface="Calibri"/>
                <a:cs typeface="Calibri"/>
              </a:rPr>
              <a:t> two </a:t>
            </a:r>
            <a:r>
              <a:rPr sz="2800" spc="-620" dirty="0">
                <a:latin typeface="Calibri"/>
                <a:cs typeface="Calibri"/>
              </a:rPr>
              <a:t> </a:t>
            </a:r>
            <a:r>
              <a:rPr sz="2800" dirty="0">
                <a:latin typeface="Calibri"/>
                <a:cs typeface="Calibri"/>
              </a:rPr>
              <a:t>(e.g.,</a:t>
            </a:r>
            <a:r>
              <a:rPr sz="2800" spc="10" dirty="0">
                <a:latin typeface="Calibri"/>
                <a:cs typeface="Calibri"/>
              </a:rPr>
              <a:t> </a:t>
            </a:r>
            <a:r>
              <a:rPr sz="2800" spc="-10" dirty="0">
                <a:latin typeface="Calibri"/>
                <a:cs typeface="Calibri"/>
              </a:rPr>
              <a:t>binary</a:t>
            </a:r>
            <a:r>
              <a:rPr sz="2800" spc="20" dirty="0">
                <a:latin typeface="Calibri"/>
                <a:cs typeface="Calibri"/>
              </a:rPr>
              <a:t> </a:t>
            </a:r>
            <a:r>
              <a:rPr sz="2800" spc="-10" dirty="0">
                <a:latin typeface="Calibri"/>
                <a:cs typeface="Calibri"/>
              </a:rPr>
              <a:t>search)</a:t>
            </a:r>
            <a:endParaRPr sz="2800">
              <a:latin typeface="Calibri"/>
              <a:cs typeface="Calibri"/>
            </a:endParaRPr>
          </a:p>
          <a:p>
            <a:pPr marL="756285" lvl="1" indent="-287020">
              <a:lnSpc>
                <a:spcPct val="100000"/>
              </a:lnSpc>
              <a:spcBef>
                <a:spcPts val="670"/>
              </a:spcBef>
              <a:buFont typeface="Arial MT"/>
              <a:buChar char="–"/>
              <a:tabLst>
                <a:tab pos="756920" algn="l"/>
              </a:tabLst>
            </a:pPr>
            <a:r>
              <a:rPr sz="2800" spc="-15" dirty="0">
                <a:solidFill>
                  <a:srgbClr val="C00000"/>
                </a:solidFill>
                <a:latin typeface="Calibri"/>
                <a:cs typeface="Calibri"/>
              </a:rPr>
              <a:t>variable-size-decrease</a:t>
            </a:r>
            <a:r>
              <a:rPr sz="2800" spc="35" dirty="0">
                <a:solidFill>
                  <a:srgbClr val="C00000"/>
                </a:solidFill>
                <a:latin typeface="Calibri"/>
                <a:cs typeface="Calibri"/>
              </a:rPr>
              <a:t> </a:t>
            </a:r>
            <a:r>
              <a:rPr sz="2800" dirty="0">
                <a:latin typeface="Calibri"/>
                <a:cs typeface="Calibri"/>
              </a:rPr>
              <a:t>(e.g.,</a:t>
            </a:r>
            <a:r>
              <a:rPr sz="2800" spc="5" dirty="0">
                <a:latin typeface="Calibri"/>
                <a:cs typeface="Calibri"/>
              </a:rPr>
              <a:t> </a:t>
            </a:r>
            <a:r>
              <a:rPr sz="2800" spc="-30" dirty="0">
                <a:latin typeface="Calibri"/>
                <a:cs typeface="Calibri"/>
              </a:rPr>
              <a:t>Euclid’s</a:t>
            </a:r>
            <a:r>
              <a:rPr sz="2800" spc="35" dirty="0">
                <a:latin typeface="Calibri"/>
                <a:cs typeface="Calibri"/>
              </a:rPr>
              <a:t> </a:t>
            </a:r>
            <a:r>
              <a:rPr sz="2800" spc="-10" dirty="0">
                <a:latin typeface="Calibri"/>
                <a:cs typeface="Calibri"/>
              </a:rPr>
              <a:t>algorithm)</a:t>
            </a:r>
            <a:endParaRPr sz="2800">
              <a:latin typeface="Calibri"/>
              <a:cs typeface="Calibri"/>
            </a:endParaRPr>
          </a:p>
        </p:txBody>
      </p:sp>
    </p:spTree>
    <p:extLst>
      <p:ext uri="{BB962C8B-B14F-4D97-AF65-F5344CB8AC3E}">
        <p14:creationId xmlns:p14="http://schemas.microsoft.com/office/powerpoint/2010/main" val="863975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609600"/>
            <a:ext cx="10668000" cy="4431983"/>
          </a:xfrm>
        </p:spPr>
        <p:txBody>
          <a:bodyPr/>
          <a:lstStyle/>
          <a:p>
            <a:pPr>
              <a:buFont typeface="Arial" pitchFamily="34" charset="0"/>
              <a:buChar char="•"/>
            </a:pPr>
            <a:r>
              <a:rPr lang="en-GB" dirty="0"/>
              <a:t> </a:t>
            </a:r>
            <a:r>
              <a:rPr lang="en-GB" b="1" dirty="0"/>
              <a:t>Decrease</a:t>
            </a:r>
            <a:r>
              <a:rPr lang="en-GB" dirty="0"/>
              <a:t> or reduce problem instance to smaller instance of the same problem and extend solution. </a:t>
            </a:r>
          </a:p>
          <a:p>
            <a:pPr>
              <a:buFont typeface="Arial" pitchFamily="34" charset="0"/>
              <a:buChar char="•"/>
            </a:pPr>
            <a:r>
              <a:rPr lang="en-GB" b="1" dirty="0"/>
              <a:t>Conquer</a:t>
            </a:r>
            <a:r>
              <a:rPr lang="en-GB" dirty="0"/>
              <a:t> the problem by solving smaller instance of the problem. </a:t>
            </a:r>
          </a:p>
          <a:p>
            <a:pPr>
              <a:buFont typeface="Arial" pitchFamily="34" charset="0"/>
              <a:buChar char="•"/>
            </a:pPr>
            <a:r>
              <a:rPr lang="en-GB" b="1" dirty="0"/>
              <a:t>Extend </a:t>
            </a:r>
            <a:r>
              <a:rPr lang="en-GB" dirty="0"/>
              <a:t>solution of smaller instance to obtain solution to original problem . </a:t>
            </a:r>
          </a:p>
          <a:p>
            <a:pPr>
              <a:buFont typeface="Arial" pitchFamily="34" charset="0"/>
              <a:buChar char="•"/>
            </a:pPr>
            <a:r>
              <a:rPr lang="en-GB" dirty="0"/>
              <a:t>Basic idea of the decrease-and-conquer technique is based on exploiting the relationship between a solution to a given instance of a problem and a solution to its smaller instance. This approach is also known as incremental or inductive approach.</a:t>
            </a:r>
          </a:p>
        </p:txBody>
      </p:sp>
    </p:spTree>
    <p:extLst>
      <p:ext uri="{BB962C8B-B14F-4D97-AF65-F5344CB8AC3E}">
        <p14:creationId xmlns:p14="http://schemas.microsoft.com/office/powerpoint/2010/main" val="36142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5400" y="838200"/>
            <a:ext cx="10188448" cy="3262432"/>
          </a:xfrm>
        </p:spPr>
        <p:txBody>
          <a:bodyPr/>
          <a:lstStyle/>
          <a:p>
            <a:pPr fontAlgn="base"/>
            <a:r>
              <a:rPr lang="en-GB" b="1" dirty="0"/>
              <a:t>Variations of Decrease and Conquer :</a:t>
            </a:r>
          </a:p>
          <a:p>
            <a:pPr fontAlgn="base"/>
            <a:endParaRPr lang="en-GB" dirty="0"/>
          </a:p>
          <a:p>
            <a:pPr fontAlgn="base"/>
            <a:r>
              <a:rPr lang="en-GB" dirty="0"/>
              <a:t>There are three major variations of decrease-and-conquer:</a:t>
            </a:r>
          </a:p>
          <a:p>
            <a:pPr lvl="2" fontAlgn="base">
              <a:buFont typeface="Arial" pitchFamily="34" charset="0"/>
              <a:buChar char="•"/>
            </a:pPr>
            <a:r>
              <a:rPr lang="en-GB" sz="2800" dirty="0"/>
              <a:t>Decrease by a constant</a:t>
            </a:r>
          </a:p>
          <a:p>
            <a:pPr lvl="2" fontAlgn="base">
              <a:buFont typeface="Arial" pitchFamily="34" charset="0"/>
              <a:buChar char="•"/>
            </a:pPr>
            <a:r>
              <a:rPr lang="en-GB" sz="2800" dirty="0"/>
              <a:t>Decrease by a constant factor</a:t>
            </a:r>
          </a:p>
          <a:p>
            <a:pPr lvl="2" fontAlgn="base">
              <a:buFont typeface="Arial" pitchFamily="34" charset="0"/>
              <a:buChar char="•"/>
            </a:pPr>
            <a:r>
              <a:rPr lang="en-GB" sz="2800" dirty="0"/>
              <a:t>Variable size decrease</a:t>
            </a:r>
          </a:p>
          <a:p>
            <a:endParaRPr lang="en-GB" dirty="0"/>
          </a:p>
        </p:txBody>
      </p:sp>
    </p:spTree>
    <p:extLst>
      <p:ext uri="{BB962C8B-B14F-4D97-AF65-F5344CB8AC3E}">
        <p14:creationId xmlns:p14="http://schemas.microsoft.com/office/powerpoint/2010/main" val="1145406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00200" y="533400"/>
            <a:ext cx="9959848" cy="4678204"/>
          </a:xfrm>
        </p:spPr>
        <p:txBody>
          <a:bodyPr/>
          <a:lstStyle/>
          <a:p>
            <a:pPr fontAlgn="base"/>
            <a:r>
              <a:rPr lang="en-GB" b="1" dirty="0"/>
              <a:t>Decrease by a Constant</a:t>
            </a:r>
            <a:r>
              <a:rPr lang="en-GB" dirty="0"/>
              <a:t> : In this variation, the size of an instance is reduced by the same constant on each iteration of the algorithm. Typically, this constant is equal to one , although other constant size reductions do happen occasionally. Below are example problems :</a:t>
            </a:r>
          </a:p>
          <a:p>
            <a:pPr lvl="2" fontAlgn="base">
              <a:buFont typeface="Arial" pitchFamily="34" charset="0"/>
              <a:buChar char="•"/>
            </a:pPr>
            <a:r>
              <a:rPr lang="en-GB" sz="2800" dirty="0"/>
              <a:t>Insertion sort</a:t>
            </a:r>
          </a:p>
          <a:p>
            <a:pPr lvl="2" fontAlgn="base">
              <a:buFont typeface="Arial" pitchFamily="34" charset="0"/>
              <a:buChar char="•"/>
            </a:pPr>
            <a:r>
              <a:rPr lang="en-GB" sz="2800" dirty="0"/>
              <a:t>Graph search algorithms: DFS, BFS</a:t>
            </a:r>
          </a:p>
          <a:p>
            <a:pPr lvl="2" fontAlgn="base">
              <a:buFont typeface="Arial" pitchFamily="34" charset="0"/>
              <a:buChar char="•"/>
            </a:pPr>
            <a:r>
              <a:rPr lang="en-GB" sz="2800" dirty="0"/>
              <a:t>Topological sorting</a:t>
            </a:r>
          </a:p>
          <a:p>
            <a:pPr lvl="2" fontAlgn="base">
              <a:buFont typeface="Arial" pitchFamily="34" charset="0"/>
              <a:buChar char="•"/>
            </a:pPr>
            <a:r>
              <a:rPr lang="en-GB" sz="2800" dirty="0"/>
              <a:t>Algorithms for generating permutations, subsets</a:t>
            </a:r>
          </a:p>
          <a:p>
            <a:endParaRPr lang="en-GB" dirty="0"/>
          </a:p>
        </p:txBody>
      </p:sp>
    </p:spTree>
    <p:extLst>
      <p:ext uri="{BB962C8B-B14F-4D97-AF65-F5344CB8AC3E}">
        <p14:creationId xmlns:p14="http://schemas.microsoft.com/office/powerpoint/2010/main" val="3986493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5400" y="533400"/>
            <a:ext cx="9399523" cy="5047536"/>
          </a:xfrm>
        </p:spPr>
        <p:txBody>
          <a:bodyPr/>
          <a:lstStyle/>
          <a:p>
            <a:pPr fontAlgn="base"/>
            <a:r>
              <a:rPr lang="en-GB" sz="2800" b="1" dirty="0"/>
              <a:t>Decrease by a Constant factor</a:t>
            </a:r>
            <a:r>
              <a:rPr lang="en-GB" sz="2800" dirty="0"/>
              <a:t>:</a:t>
            </a:r>
          </a:p>
          <a:p>
            <a:pPr fontAlgn="base"/>
            <a:r>
              <a:rPr lang="en-GB" sz="2800" dirty="0"/>
              <a:t> This technique suggests reducing a problem instance by the same constant factor on each iteration of the algorithm. In most applications, this constant factor is equal to two. A reduction by a factor other than two is especially rare. Decrease by a constant factor algorithms are very efficient especially when the factor is greater than 2 as in the fake-coin problem. Below are example problems :</a:t>
            </a:r>
          </a:p>
          <a:p>
            <a:pPr lvl="1" fontAlgn="base">
              <a:buFont typeface="Arial" pitchFamily="34" charset="0"/>
              <a:buChar char="•"/>
            </a:pPr>
            <a:r>
              <a:rPr lang="en-GB" sz="2400" dirty="0"/>
              <a:t>Binary search</a:t>
            </a:r>
          </a:p>
          <a:p>
            <a:pPr lvl="1" fontAlgn="base">
              <a:buFont typeface="Arial" pitchFamily="34" charset="0"/>
              <a:buChar char="•"/>
            </a:pPr>
            <a:r>
              <a:rPr lang="en-GB" sz="2400" dirty="0"/>
              <a:t>Fake-coin problems</a:t>
            </a:r>
          </a:p>
          <a:p>
            <a:pPr lvl="1" fontAlgn="base">
              <a:buFont typeface="Arial" pitchFamily="34" charset="0"/>
              <a:buChar char="•"/>
            </a:pPr>
            <a:r>
              <a:rPr lang="en-GB" sz="2400" dirty="0"/>
              <a:t>Russian peasant multiplication</a:t>
            </a:r>
            <a:endParaRPr lang="en-GB" dirty="0"/>
          </a:p>
          <a:p>
            <a:endParaRPr lang="en-GB" dirty="0"/>
          </a:p>
        </p:txBody>
      </p:sp>
    </p:spTree>
    <p:extLst>
      <p:ext uri="{BB962C8B-B14F-4D97-AF65-F5344CB8AC3E}">
        <p14:creationId xmlns:p14="http://schemas.microsoft.com/office/powerpoint/2010/main" val="1924921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533400"/>
            <a:ext cx="10009123" cy="5232202"/>
          </a:xfrm>
        </p:spPr>
        <p:txBody>
          <a:bodyPr/>
          <a:lstStyle/>
          <a:p>
            <a:pPr fontAlgn="base"/>
            <a:r>
              <a:rPr lang="en-GB" b="1" dirty="0"/>
              <a:t>Variable-Size-Decrease </a:t>
            </a:r>
            <a:r>
              <a:rPr lang="en-GB" dirty="0"/>
              <a:t>:</a:t>
            </a:r>
          </a:p>
          <a:p>
            <a:pPr fontAlgn="base"/>
            <a:r>
              <a:rPr lang="en-GB" dirty="0"/>
              <a:t> In this variation, the size-reduction pattern varies from one iteration of an algorithm to another. As, in problem of finding </a:t>
            </a:r>
            <a:r>
              <a:rPr lang="en-GB" dirty="0" err="1"/>
              <a:t>gcd</a:t>
            </a:r>
            <a:r>
              <a:rPr lang="en-GB" dirty="0"/>
              <a:t> of two number though the value of the second argument is always smaller on the right-</a:t>
            </a:r>
            <a:r>
              <a:rPr lang="en-GB" dirty="0" err="1"/>
              <a:t>handside</a:t>
            </a:r>
            <a:r>
              <a:rPr lang="en-GB" dirty="0"/>
              <a:t> than on the left-hand side, it decreases neither by a constant nor by a constant factor. Below are example problems :</a:t>
            </a:r>
          </a:p>
          <a:p>
            <a:pPr lvl="1" fontAlgn="base">
              <a:buFont typeface="Arial" pitchFamily="34" charset="0"/>
              <a:buChar char="•"/>
            </a:pPr>
            <a:r>
              <a:rPr lang="en-GB" sz="2800" dirty="0"/>
              <a:t>Computing median and selection problem.</a:t>
            </a:r>
          </a:p>
          <a:p>
            <a:pPr lvl="1" fontAlgn="base">
              <a:buFont typeface="Arial" pitchFamily="34" charset="0"/>
              <a:buChar char="•"/>
            </a:pPr>
            <a:r>
              <a:rPr lang="en-GB" sz="2800" dirty="0"/>
              <a:t>Interpolation Search</a:t>
            </a:r>
          </a:p>
          <a:p>
            <a:pPr lvl="1" fontAlgn="base">
              <a:buFont typeface="Arial" pitchFamily="34" charset="0"/>
              <a:buChar char="•"/>
            </a:pPr>
            <a:r>
              <a:rPr lang="en-GB" sz="2800" dirty="0"/>
              <a:t>Euclid’s algorithm</a:t>
            </a:r>
          </a:p>
          <a:p>
            <a:endParaRPr lang="en-GB" dirty="0"/>
          </a:p>
        </p:txBody>
      </p:sp>
    </p:spTree>
    <p:extLst>
      <p:ext uri="{BB962C8B-B14F-4D97-AF65-F5344CB8AC3E}">
        <p14:creationId xmlns:p14="http://schemas.microsoft.com/office/powerpoint/2010/main" val="3562822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9F833F-89CA-5EDD-DEB0-35EAA6D9CCA4}"/>
              </a:ext>
            </a:extLst>
          </p:cNvPr>
          <p:cNvSpPr>
            <a:spLocks noGrp="1"/>
          </p:cNvSpPr>
          <p:nvPr>
            <p:ph type="body" idx="1"/>
          </p:nvPr>
        </p:nvSpPr>
        <p:spPr>
          <a:xfrm>
            <a:off x="1828800" y="1752600"/>
            <a:ext cx="8915400" cy="3939540"/>
          </a:xfrm>
        </p:spPr>
        <p:txBody>
          <a:bodyPr/>
          <a:lstStyle/>
          <a:p>
            <a:r>
              <a:rPr lang="en-US" b="1" dirty="0"/>
              <a:t>1. BRUTE FORCE APPROACHES (contd..):   </a:t>
            </a:r>
            <a:r>
              <a:rPr lang="en-US" dirty="0"/>
              <a:t>Exhaustive Search (Travelling Salesman problem and Knapsack Problem).</a:t>
            </a:r>
            <a:endParaRPr lang="en-IN" dirty="0"/>
          </a:p>
          <a:p>
            <a:r>
              <a:rPr lang="en-US" b="1" dirty="0"/>
              <a:t>2. DECREASE-AND-CONQUER: </a:t>
            </a:r>
            <a:r>
              <a:rPr lang="en-US" dirty="0"/>
              <a:t>Insertion Sort, Topological Sorting.</a:t>
            </a:r>
            <a:endParaRPr lang="en-IN" dirty="0"/>
          </a:p>
          <a:p>
            <a:r>
              <a:rPr lang="en-US" b="1" dirty="0"/>
              <a:t>3. DIVIDE AND CONQUER: </a:t>
            </a:r>
            <a:r>
              <a:rPr lang="en-US" dirty="0"/>
              <a:t>Merge Sort, Quick Sort, Binary Tree Traversals, Multiplication of Large Integers and Strassen’s Matrix Multiplication.</a:t>
            </a:r>
            <a:endParaRPr lang="en-IN" dirty="0"/>
          </a:p>
        </p:txBody>
      </p:sp>
      <p:sp>
        <p:nvSpPr>
          <p:cNvPr id="4" name="TextBox 3">
            <a:extLst>
              <a:ext uri="{FF2B5EF4-FFF2-40B4-BE49-F238E27FC236}">
                <a16:creationId xmlns:a16="http://schemas.microsoft.com/office/drawing/2014/main" id="{A1332C32-C401-ED5F-DA0B-CAF0BCED8CA1}"/>
              </a:ext>
            </a:extLst>
          </p:cNvPr>
          <p:cNvSpPr txBox="1"/>
          <p:nvPr/>
        </p:nvSpPr>
        <p:spPr>
          <a:xfrm>
            <a:off x="1981200" y="838200"/>
            <a:ext cx="3429000" cy="584775"/>
          </a:xfrm>
          <a:prstGeom prst="rect">
            <a:avLst/>
          </a:prstGeom>
          <a:noFill/>
        </p:spPr>
        <p:txBody>
          <a:bodyPr wrap="square" rtlCol="0">
            <a:spAutoFit/>
          </a:bodyPr>
          <a:lstStyle/>
          <a:p>
            <a:r>
              <a:rPr lang="en-IN" sz="3200" b="1" dirty="0">
                <a:highlight>
                  <a:srgbClr val="FFFF00"/>
                </a:highlight>
              </a:rPr>
              <a:t>SYLLABUS</a:t>
            </a:r>
          </a:p>
        </p:txBody>
      </p:sp>
    </p:spTree>
    <p:extLst>
      <p:ext uri="{BB962C8B-B14F-4D97-AF65-F5344CB8AC3E}">
        <p14:creationId xmlns:p14="http://schemas.microsoft.com/office/powerpoint/2010/main" val="3590350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0F6A8-79C9-5A0F-BDC9-5AB3B5159DAF}"/>
              </a:ext>
            </a:extLst>
          </p:cNvPr>
          <p:cNvSpPr>
            <a:spLocks noGrp="1"/>
          </p:cNvSpPr>
          <p:nvPr>
            <p:ph type="title"/>
          </p:nvPr>
        </p:nvSpPr>
        <p:spPr>
          <a:xfrm>
            <a:off x="1602994" y="392938"/>
            <a:ext cx="3959606" cy="506146"/>
          </a:xfrm>
        </p:spPr>
        <p:txBody>
          <a:bodyPr/>
          <a:lstStyle/>
          <a:p>
            <a:r>
              <a:rPr lang="en-IN" dirty="0"/>
              <a:t>Insertion sort</a:t>
            </a:r>
          </a:p>
        </p:txBody>
      </p:sp>
      <p:sp>
        <p:nvSpPr>
          <p:cNvPr id="3" name="Text Placeholder 2">
            <a:extLst>
              <a:ext uri="{FF2B5EF4-FFF2-40B4-BE49-F238E27FC236}">
                <a16:creationId xmlns:a16="http://schemas.microsoft.com/office/drawing/2014/main" id="{A7AC6096-6531-3DD8-D54C-EFC8CDFCFB4C}"/>
              </a:ext>
            </a:extLst>
          </p:cNvPr>
          <p:cNvSpPr>
            <a:spLocks noGrp="1"/>
          </p:cNvSpPr>
          <p:nvPr>
            <p:ph type="body" idx="1"/>
          </p:nvPr>
        </p:nvSpPr>
        <p:spPr>
          <a:xfrm>
            <a:off x="1371599" y="1441159"/>
            <a:ext cx="10009123" cy="4431983"/>
          </a:xfrm>
        </p:spPr>
        <p:txBody>
          <a:bodyPr/>
          <a:lstStyle/>
          <a:p>
            <a:pPr marL="457200" indent="-457200">
              <a:buFont typeface="Arial" panose="020B0604020202020204" pitchFamily="34" charset="0"/>
              <a:buChar char="•"/>
            </a:pPr>
            <a:r>
              <a:rPr lang="en-US" dirty="0"/>
              <a:t>Insertion Sort uses the decrease-by-one technique to sort an array 𝐴[0…𝑛−1]A[0…n−1].</a:t>
            </a:r>
          </a:p>
          <a:p>
            <a:pPr marL="457200" indent="-457200">
              <a:buFont typeface="Arial" panose="020B0604020202020204" pitchFamily="34" charset="0"/>
              <a:buChar char="•"/>
            </a:pPr>
            <a:r>
              <a:rPr lang="en-US" dirty="0"/>
              <a:t>It assumes that the subarray 𝐴[0…𝑛−2]A[0…n−2] is already sorted.</a:t>
            </a:r>
          </a:p>
          <a:p>
            <a:pPr marL="457200" indent="-457200">
              <a:buFont typeface="Arial" panose="020B0604020202020204" pitchFamily="34" charset="0"/>
              <a:buChar char="•"/>
            </a:pPr>
            <a:r>
              <a:rPr lang="en-US" dirty="0"/>
              <a:t>The algorithm finds the correct position for the element 𝐴[𝑛−1]A[n−1] in the sorted subarray.</a:t>
            </a:r>
          </a:p>
          <a:p>
            <a:pPr marL="457200" indent="-457200">
              <a:buFont typeface="Arial" panose="020B0604020202020204" pitchFamily="34" charset="0"/>
              <a:buChar char="•"/>
            </a:pPr>
            <a:r>
              <a:rPr lang="en-US" dirty="0"/>
              <a:t>This is done by scanning from right to left and inserting the element in its correct position among the sorted elements.</a:t>
            </a:r>
            <a:endParaRPr lang="en-IN" dirty="0"/>
          </a:p>
        </p:txBody>
      </p:sp>
    </p:spTree>
    <p:extLst>
      <p:ext uri="{BB962C8B-B14F-4D97-AF65-F5344CB8AC3E}">
        <p14:creationId xmlns:p14="http://schemas.microsoft.com/office/powerpoint/2010/main" val="2575035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927A5-C275-38B8-1BE1-1A59F3CBC9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07AF0F-77E8-0790-C6AB-5F9204BB23D8}"/>
              </a:ext>
            </a:extLst>
          </p:cNvPr>
          <p:cNvSpPr>
            <a:spLocks noGrp="1"/>
          </p:cNvSpPr>
          <p:nvPr>
            <p:ph type="title"/>
          </p:nvPr>
        </p:nvSpPr>
        <p:spPr>
          <a:xfrm>
            <a:off x="1602994" y="392938"/>
            <a:ext cx="3959606" cy="506146"/>
          </a:xfrm>
        </p:spPr>
        <p:txBody>
          <a:bodyPr/>
          <a:lstStyle/>
          <a:p>
            <a:r>
              <a:rPr lang="en-IN" dirty="0"/>
              <a:t>Insertion sort</a:t>
            </a:r>
          </a:p>
        </p:txBody>
      </p:sp>
      <p:sp>
        <p:nvSpPr>
          <p:cNvPr id="3" name="Text Placeholder 2">
            <a:extLst>
              <a:ext uri="{FF2B5EF4-FFF2-40B4-BE49-F238E27FC236}">
                <a16:creationId xmlns:a16="http://schemas.microsoft.com/office/drawing/2014/main" id="{316C559E-702C-2434-4F70-D33D9879CA12}"/>
              </a:ext>
            </a:extLst>
          </p:cNvPr>
          <p:cNvSpPr>
            <a:spLocks noGrp="1"/>
          </p:cNvSpPr>
          <p:nvPr>
            <p:ph type="body" idx="1"/>
          </p:nvPr>
        </p:nvSpPr>
        <p:spPr>
          <a:xfrm>
            <a:off x="1371599" y="1441159"/>
            <a:ext cx="10009123" cy="506146"/>
          </a:xfrm>
        </p:spPr>
        <p:txBody>
          <a:bodyPr/>
          <a:lstStyle/>
          <a:p>
            <a:r>
              <a:rPr lang="en-IN" dirty="0"/>
              <a:t>Algorithm						Example</a:t>
            </a:r>
          </a:p>
        </p:txBody>
      </p:sp>
      <p:pic>
        <p:nvPicPr>
          <p:cNvPr id="5" name="Picture 4">
            <a:extLst>
              <a:ext uri="{FF2B5EF4-FFF2-40B4-BE49-F238E27FC236}">
                <a16:creationId xmlns:a16="http://schemas.microsoft.com/office/drawing/2014/main" id="{9FE2ED6F-2A97-3BCB-96A7-25644C9E6705}"/>
              </a:ext>
            </a:extLst>
          </p:cNvPr>
          <p:cNvPicPr>
            <a:picLocks noChangeAspect="1"/>
          </p:cNvPicPr>
          <p:nvPr/>
        </p:nvPicPr>
        <p:blipFill>
          <a:blip r:embed="rId2"/>
          <a:stretch>
            <a:fillRect/>
          </a:stretch>
        </p:blipFill>
        <p:spPr>
          <a:xfrm>
            <a:off x="1295400" y="2167497"/>
            <a:ext cx="6001418" cy="2971800"/>
          </a:xfrm>
          <a:prstGeom prst="rect">
            <a:avLst/>
          </a:prstGeom>
        </p:spPr>
      </p:pic>
      <p:pic>
        <p:nvPicPr>
          <p:cNvPr id="7" name="Picture 6">
            <a:extLst>
              <a:ext uri="{FF2B5EF4-FFF2-40B4-BE49-F238E27FC236}">
                <a16:creationId xmlns:a16="http://schemas.microsoft.com/office/drawing/2014/main" id="{C6943154-5619-82F5-2E37-2F5735F8327A}"/>
              </a:ext>
            </a:extLst>
          </p:cNvPr>
          <p:cNvPicPr>
            <a:picLocks noChangeAspect="1"/>
          </p:cNvPicPr>
          <p:nvPr/>
        </p:nvPicPr>
        <p:blipFill>
          <a:blip r:embed="rId3"/>
          <a:stretch>
            <a:fillRect/>
          </a:stretch>
        </p:blipFill>
        <p:spPr>
          <a:xfrm>
            <a:off x="5867400" y="2167497"/>
            <a:ext cx="5791200" cy="2743200"/>
          </a:xfrm>
          <a:prstGeom prst="rect">
            <a:avLst/>
          </a:prstGeom>
        </p:spPr>
      </p:pic>
      <p:sp>
        <p:nvSpPr>
          <p:cNvPr id="4" name="TextBox 3">
            <a:extLst>
              <a:ext uri="{FF2B5EF4-FFF2-40B4-BE49-F238E27FC236}">
                <a16:creationId xmlns:a16="http://schemas.microsoft.com/office/drawing/2014/main" id="{82138424-FA88-060D-8E46-F5F4F67E6FBC}"/>
              </a:ext>
            </a:extLst>
          </p:cNvPr>
          <p:cNvSpPr txBox="1"/>
          <p:nvPr/>
        </p:nvSpPr>
        <p:spPr>
          <a:xfrm>
            <a:off x="1905000" y="5562600"/>
            <a:ext cx="5867400" cy="646331"/>
          </a:xfrm>
          <a:prstGeom prst="rect">
            <a:avLst/>
          </a:prstGeom>
          <a:noFill/>
        </p:spPr>
        <p:txBody>
          <a:bodyPr wrap="square" rtlCol="0">
            <a:spAutoFit/>
          </a:bodyPr>
          <a:lstStyle/>
          <a:p>
            <a:r>
              <a:rPr lang="en-IN" dirty="0"/>
              <a:t>The time complexity for the worst case = O(n^2)</a:t>
            </a:r>
          </a:p>
          <a:p>
            <a:r>
              <a:rPr lang="en-IN" dirty="0"/>
              <a:t>		        Best case = O(n)</a:t>
            </a:r>
          </a:p>
        </p:txBody>
      </p:sp>
    </p:spTree>
    <p:extLst>
      <p:ext uri="{BB962C8B-B14F-4D97-AF65-F5344CB8AC3E}">
        <p14:creationId xmlns:p14="http://schemas.microsoft.com/office/powerpoint/2010/main" val="3599986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54B97-E3F5-1863-D6C9-0056B39FF4B1}"/>
              </a:ext>
            </a:extLst>
          </p:cNvPr>
          <p:cNvSpPr>
            <a:spLocks noGrp="1"/>
          </p:cNvSpPr>
          <p:nvPr>
            <p:ph type="title"/>
          </p:nvPr>
        </p:nvSpPr>
        <p:spPr>
          <a:xfrm>
            <a:off x="1602994" y="392938"/>
            <a:ext cx="3578606" cy="673862"/>
          </a:xfrm>
        </p:spPr>
        <p:txBody>
          <a:bodyPr/>
          <a:lstStyle/>
          <a:p>
            <a:r>
              <a:rPr lang="en-IN" dirty="0"/>
              <a:t>Topological sort</a:t>
            </a:r>
          </a:p>
        </p:txBody>
      </p:sp>
      <p:sp>
        <p:nvSpPr>
          <p:cNvPr id="3" name="Text Placeholder 2">
            <a:extLst>
              <a:ext uri="{FF2B5EF4-FFF2-40B4-BE49-F238E27FC236}">
                <a16:creationId xmlns:a16="http://schemas.microsoft.com/office/drawing/2014/main" id="{196163BA-EB82-0D93-7651-B6B0E8B897EC}"/>
              </a:ext>
            </a:extLst>
          </p:cNvPr>
          <p:cNvSpPr>
            <a:spLocks noGrp="1"/>
          </p:cNvSpPr>
          <p:nvPr>
            <p:ph type="body" idx="1"/>
          </p:nvPr>
        </p:nvSpPr>
        <p:spPr>
          <a:xfrm>
            <a:off x="811275" y="1454861"/>
            <a:ext cx="10569448" cy="2462213"/>
          </a:xfrm>
        </p:spPr>
        <p:txBody>
          <a:bodyPr/>
          <a:lstStyle/>
          <a:p>
            <a:pPr marL="457200" indent="-457200">
              <a:buFont typeface="Arial" panose="020B0604020202020204" pitchFamily="34" charset="0"/>
              <a:buChar char="•"/>
            </a:pPr>
            <a:r>
              <a:rPr lang="en-IN" dirty="0"/>
              <a:t>It is a linear ordering of its vertices, such that if there is an edge between u &amp; v, u appears before vertex v in the ordering.</a:t>
            </a:r>
          </a:p>
          <a:p>
            <a:pPr marL="457200" indent="-457200">
              <a:buFont typeface="Arial" panose="020B0604020202020204" pitchFamily="34" charset="0"/>
              <a:buChar char="•"/>
            </a:pPr>
            <a:r>
              <a:rPr lang="en-IN" dirty="0"/>
              <a:t>Every graph should be DAG( Directed Acyclic Graph).</a:t>
            </a:r>
          </a:p>
          <a:p>
            <a:pPr marL="457200" indent="-457200">
              <a:buFont typeface="Arial" panose="020B0604020202020204" pitchFamily="34" charset="0"/>
              <a:buChar char="•"/>
            </a:pPr>
            <a:r>
              <a:rPr lang="en-IN" dirty="0"/>
              <a:t>Every DAG will have at least one topological ordering.</a:t>
            </a:r>
          </a:p>
        </p:txBody>
      </p:sp>
      <p:sp>
        <p:nvSpPr>
          <p:cNvPr id="4" name="Oval 3">
            <a:extLst>
              <a:ext uri="{FF2B5EF4-FFF2-40B4-BE49-F238E27FC236}">
                <a16:creationId xmlns:a16="http://schemas.microsoft.com/office/drawing/2014/main" id="{CFEC6B92-0202-95EF-4183-0EC395F18F1F}"/>
              </a:ext>
            </a:extLst>
          </p:cNvPr>
          <p:cNvSpPr/>
          <p:nvPr/>
        </p:nvSpPr>
        <p:spPr>
          <a:xfrm>
            <a:off x="3125597" y="4797669"/>
            <a:ext cx="5334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1</a:t>
            </a:r>
          </a:p>
        </p:txBody>
      </p:sp>
      <p:sp>
        <p:nvSpPr>
          <p:cNvPr id="5" name="Oval 4">
            <a:extLst>
              <a:ext uri="{FF2B5EF4-FFF2-40B4-BE49-F238E27FC236}">
                <a16:creationId xmlns:a16="http://schemas.microsoft.com/office/drawing/2014/main" id="{F7F8FC46-9CA8-34CD-5B30-1A6EB6C66E02}"/>
              </a:ext>
            </a:extLst>
          </p:cNvPr>
          <p:cNvSpPr/>
          <p:nvPr/>
        </p:nvSpPr>
        <p:spPr>
          <a:xfrm>
            <a:off x="6183922" y="5638800"/>
            <a:ext cx="5334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5</a:t>
            </a:r>
          </a:p>
        </p:txBody>
      </p:sp>
      <p:sp>
        <p:nvSpPr>
          <p:cNvPr id="6" name="Oval 5">
            <a:extLst>
              <a:ext uri="{FF2B5EF4-FFF2-40B4-BE49-F238E27FC236}">
                <a16:creationId xmlns:a16="http://schemas.microsoft.com/office/drawing/2014/main" id="{978900F4-4B47-F577-3C49-888D58689F16}"/>
              </a:ext>
            </a:extLst>
          </p:cNvPr>
          <p:cNvSpPr/>
          <p:nvPr/>
        </p:nvSpPr>
        <p:spPr>
          <a:xfrm>
            <a:off x="6183922" y="4343400"/>
            <a:ext cx="5334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3</a:t>
            </a:r>
          </a:p>
        </p:txBody>
      </p:sp>
      <p:sp>
        <p:nvSpPr>
          <p:cNvPr id="7" name="Oval 6">
            <a:extLst>
              <a:ext uri="{FF2B5EF4-FFF2-40B4-BE49-F238E27FC236}">
                <a16:creationId xmlns:a16="http://schemas.microsoft.com/office/drawing/2014/main" id="{32A3D723-B6D4-52F8-9FA3-E330BB0FC013}"/>
              </a:ext>
            </a:extLst>
          </p:cNvPr>
          <p:cNvSpPr/>
          <p:nvPr/>
        </p:nvSpPr>
        <p:spPr>
          <a:xfrm>
            <a:off x="4572000" y="5638800"/>
            <a:ext cx="5334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4</a:t>
            </a:r>
          </a:p>
        </p:txBody>
      </p:sp>
      <p:sp>
        <p:nvSpPr>
          <p:cNvPr id="8" name="Oval 7">
            <a:extLst>
              <a:ext uri="{FF2B5EF4-FFF2-40B4-BE49-F238E27FC236}">
                <a16:creationId xmlns:a16="http://schemas.microsoft.com/office/drawing/2014/main" id="{14EBCE52-8043-B1A0-EEEC-933B27046AAF}"/>
              </a:ext>
            </a:extLst>
          </p:cNvPr>
          <p:cNvSpPr/>
          <p:nvPr/>
        </p:nvSpPr>
        <p:spPr>
          <a:xfrm>
            <a:off x="4630615" y="4372708"/>
            <a:ext cx="5334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2</a:t>
            </a:r>
          </a:p>
        </p:txBody>
      </p:sp>
      <p:cxnSp>
        <p:nvCxnSpPr>
          <p:cNvPr id="10" name="Straight Arrow Connector 9">
            <a:extLst>
              <a:ext uri="{FF2B5EF4-FFF2-40B4-BE49-F238E27FC236}">
                <a16:creationId xmlns:a16="http://schemas.microsoft.com/office/drawing/2014/main" id="{98325767-83DA-97A0-0016-3C9C72CF1E67}"/>
              </a:ext>
            </a:extLst>
          </p:cNvPr>
          <p:cNvCxnSpPr>
            <a:stCxn id="4" idx="6"/>
            <a:endCxn id="8" idx="2"/>
          </p:cNvCxnSpPr>
          <p:nvPr/>
        </p:nvCxnSpPr>
        <p:spPr>
          <a:xfrm flipV="1">
            <a:off x="3658997" y="4601308"/>
            <a:ext cx="971618" cy="424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6B38A45-C245-9DC3-80C2-8CB381817C27}"/>
              </a:ext>
            </a:extLst>
          </p:cNvPr>
          <p:cNvCxnSpPr>
            <a:stCxn id="4" idx="6"/>
            <a:endCxn id="7" idx="2"/>
          </p:cNvCxnSpPr>
          <p:nvPr/>
        </p:nvCxnSpPr>
        <p:spPr>
          <a:xfrm>
            <a:off x="3658997" y="5026269"/>
            <a:ext cx="913003" cy="841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F1A17A2-29C0-1507-671A-6BEDE689C4E2}"/>
              </a:ext>
            </a:extLst>
          </p:cNvPr>
          <p:cNvCxnSpPr>
            <a:stCxn id="8" idx="6"/>
            <a:endCxn id="6" idx="2"/>
          </p:cNvCxnSpPr>
          <p:nvPr/>
        </p:nvCxnSpPr>
        <p:spPr>
          <a:xfrm flipV="1">
            <a:off x="5164015" y="4572000"/>
            <a:ext cx="1019907" cy="29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FDB74CE-8959-8963-29F8-442313A2C32C}"/>
              </a:ext>
            </a:extLst>
          </p:cNvPr>
          <p:cNvCxnSpPr>
            <a:stCxn id="7" idx="6"/>
            <a:endCxn id="5" idx="2"/>
          </p:cNvCxnSpPr>
          <p:nvPr/>
        </p:nvCxnSpPr>
        <p:spPr>
          <a:xfrm>
            <a:off x="5105400" y="5867400"/>
            <a:ext cx="10785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1E3B982-950F-0894-6C50-A86FA57397C0}"/>
              </a:ext>
            </a:extLst>
          </p:cNvPr>
          <p:cNvCxnSpPr>
            <a:stCxn id="8" idx="4"/>
            <a:endCxn id="7" idx="0"/>
          </p:cNvCxnSpPr>
          <p:nvPr/>
        </p:nvCxnSpPr>
        <p:spPr>
          <a:xfrm flipH="1">
            <a:off x="4838700" y="4829908"/>
            <a:ext cx="58615" cy="808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97A1102-AD98-6DD9-728D-D65ED0BF8C9F}"/>
              </a:ext>
            </a:extLst>
          </p:cNvPr>
          <p:cNvCxnSpPr>
            <a:stCxn id="7" idx="7"/>
            <a:endCxn id="6" idx="3"/>
          </p:cNvCxnSpPr>
          <p:nvPr/>
        </p:nvCxnSpPr>
        <p:spPr>
          <a:xfrm flipV="1">
            <a:off x="5027285" y="4733645"/>
            <a:ext cx="1234752" cy="972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9121B03-EFBB-C0BE-6BC5-82AE22ED267A}"/>
              </a:ext>
            </a:extLst>
          </p:cNvPr>
          <p:cNvSpPr txBox="1"/>
          <p:nvPr/>
        </p:nvSpPr>
        <p:spPr>
          <a:xfrm>
            <a:off x="2743200" y="4733645"/>
            <a:ext cx="115698" cy="369332"/>
          </a:xfrm>
          <a:prstGeom prst="rect">
            <a:avLst/>
          </a:prstGeom>
          <a:noFill/>
        </p:spPr>
        <p:txBody>
          <a:bodyPr wrap="square" rtlCol="0">
            <a:spAutoFit/>
          </a:bodyPr>
          <a:lstStyle/>
          <a:p>
            <a:r>
              <a:rPr lang="en-IN" dirty="0"/>
              <a:t>0</a:t>
            </a:r>
          </a:p>
        </p:txBody>
      </p:sp>
      <p:sp>
        <p:nvSpPr>
          <p:cNvPr id="25" name="TextBox 24">
            <a:extLst>
              <a:ext uri="{FF2B5EF4-FFF2-40B4-BE49-F238E27FC236}">
                <a16:creationId xmlns:a16="http://schemas.microsoft.com/office/drawing/2014/main" id="{4234A58A-307F-2D00-C8DB-3D212D72E39E}"/>
              </a:ext>
            </a:extLst>
          </p:cNvPr>
          <p:cNvSpPr txBox="1"/>
          <p:nvPr/>
        </p:nvSpPr>
        <p:spPr>
          <a:xfrm>
            <a:off x="4859215" y="5212272"/>
            <a:ext cx="322385" cy="369332"/>
          </a:xfrm>
          <a:prstGeom prst="rect">
            <a:avLst/>
          </a:prstGeom>
          <a:noFill/>
        </p:spPr>
        <p:txBody>
          <a:bodyPr wrap="square" rtlCol="0">
            <a:spAutoFit/>
          </a:bodyPr>
          <a:lstStyle/>
          <a:p>
            <a:r>
              <a:rPr lang="en-IN" dirty="0"/>
              <a:t>2</a:t>
            </a:r>
          </a:p>
        </p:txBody>
      </p:sp>
      <p:sp>
        <p:nvSpPr>
          <p:cNvPr id="26" name="TextBox 25">
            <a:extLst>
              <a:ext uri="{FF2B5EF4-FFF2-40B4-BE49-F238E27FC236}">
                <a16:creationId xmlns:a16="http://schemas.microsoft.com/office/drawing/2014/main" id="{8FC81BB6-19EA-B3DC-D847-877ED0D47D70}"/>
              </a:ext>
            </a:extLst>
          </p:cNvPr>
          <p:cNvSpPr txBox="1"/>
          <p:nvPr/>
        </p:nvSpPr>
        <p:spPr>
          <a:xfrm>
            <a:off x="6717321" y="4112625"/>
            <a:ext cx="382397" cy="369332"/>
          </a:xfrm>
          <a:prstGeom prst="rect">
            <a:avLst/>
          </a:prstGeom>
          <a:noFill/>
        </p:spPr>
        <p:txBody>
          <a:bodyPr wrap="square" rtlCol="0">
            <a:spAutoFit/>
          </a:bodyPr>
          <a:lstStyle/>
          <a:p>
            <a:r>
              <a:rPr lang="en-IN" dirty="0"/>
              <a:t>2</a:t>
            </a:r>
          </a:p>
        </p:txBody>
      </p:sp>
      <p:sp>
        <p:nvSpPr>
          <p:cNvPr id="27" name="TextBox 26">
            <a:extLst>
              <a:ext uri="{FF2B5EF4-FFF2-40B4-BE49-F238E27FC236}">
                <a16:creationId xmlns:a16="http://schemas.microsoft.com/office/drawing/2014/main" id="{DB35E1D2-027E-0D52-7C4D-90D73EFA6F1D}"/>
              </a:ext>
            </a:extLst>
          </p:cNvPr>
          <p:cNvSpPr txBox="1"/>
          <p:nvPr/>
        </p:nvSpPr>
        <p:spPr>
          <a:xfrm>
            <a:off x="4723001" y="4016990"/>
            <a:ext cx="382397" cy="369332"/>
          </a:xfrm>
          <a:prstGeom prst="rect">
            <a:avLst/>
          </a:prstGeom>
          <a:noFill/>
        </p:spPr>
        <p:txBody>
          <a:bodyPr wrap="square" rtlCol="0">
            <a:spAutoFit/>
          </a:bodyPr>
          <a:lstStyle/>
          <a:p>
            <a:r>
              <a:rPr lang="en-IN" dirty="0"/>
              <a:t>1</a:t>
            </a:r>
          </a:p>
        </p:txBody>
      </p:sp>
      <p:sp>
        <p:nvSpPr>
          <p:cNvPr id="28" name="TextBox 27">
            <a:extLst>
              <a:ext uri="{FF2B5EF4-FFF2-40B4-BE49-F238E27FC236}">
                <a16:creationId xmlns:a16="http://schemas.microsoft.com/office/drawing/2014/main" id="{8770B5D6-5CE6-FEEF-35E5-DA107E7CD5A8}"/>
              </a:ext>
            </a:extLst>
          </p:cNvPr>
          <p:cNvSpPr txBox="1"/>
          <p:nvPr/>
        </p:nvSpPr>
        <p:spPr>
          <a:xfrm>
            <a:off x="6717322" y="5726668"/>
            <a:ext cx="418583" cy="369332"/>
          </a:xfrm>
          <a:prstGeom prst="rect">
            <a:avLst/>
          </a:prstGeom>
          <a:noFill/>
        </p:spPr>
        <p:txBody>
          <a:bodyPr wrap="square" rtlCol="0">
            <a:spAutoFit/>
          </a:bodyPr>
          <a:lstStyle/>
          <a:p>
            <a:r>
              <a:rPr lang="en-IN" dirty="0"/>
              <a:t>1</a:t>
            </a:r>
          </a:p>
        </p:txBody>
      </p:sp>
    </p:spTree>
    <p:extLst>
      <p:ext uri="{BB962C8B-B14F-4D97-AF65-F5344CB8AC3E}">
        <p14:creationId xmlns:p14="http://schemas.microsoft.com/office/powerpoint/2010/main" val="686062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2F76F6-58A0-B1AE-981F-469D9C823DA0}"/>
              </a:ext>
            </a:extLst>
          </p:cNvPr>
          <p:cNvSpPr>
            <a:spLocks noGrp="1"/>
          </p:cNvSpPr>
          <p:nvPr>
            <p:ph type="body" idx="1"/>
          </p:nvPr>
        </p:nvSpPr>
        <p:spPr>
          <a:xfrm>
            <a:off x="811275" y="381000"/>
            <a:ext cx="10569448" cy="5257799"/>
          </a:xfrm>
        </p:spPr>
        <p:txBody>
          <a:bodyPr/>
          <a:lstStyle/>
          <a:p>
            <a:pPr marL="457200" indent="-457200">
              <a:buFont typeface="Arial" panose="020B0604020202020204" pitchFamily="34" charset="0"/>
              <a:buChar char="•"/>
            </a:pPr>
            <a:r>
              <a:rPr lang="en-IN" dirty="0"/>
              <a:t>Select the indegree which is zero.</a:t>
            </a:r>
          </a:p>
          <a:p>
            <a:pPr marL="457200" indent="-457200">
              <a:buFont typeface="Arial" panose="020B0604020202020204" pitchFamily="34" charset="0"/>
              <a:buChar char="•"/>
            </a:pPr>
            <a:r>
              <a:rPr lang="en-IN" dirty="0"/>
              <a:t>Then delete all the outdegree(outgoing edges)</a:t>
            </a:r>
          </a:p>
          <a:p>
            <a:pPr marL="457200" indent="-457200">
              <a:buFont typeface="Arial" panose="020B0604020202020204" pitchFamily="34" charset="0"/>
              <a:buChar char="•"/>
            </a:pPr>
            <a:r>
              <a:rPr lang="en-IN" dirty="0"/>
              <a:t>Repeat the step until indegree is zero.</a:t>
            </a:r>
          </a:p>
        </p:txBody>
      </p:sp>
      <p:sp>
        <p:nvSpPr>
          <p:cNvPr id="13" name="Oval 12">
            <a:extLst>
              <a:ext uri="{FF2B5EF4-FFF2-40B4-BE49-F238E27FC236}">
                <a16:creationId xmlns:a16="http://schemas.microsoft.com/office/drawing/2014/main" id="{EF2DC2DB-A9C7-911E-D6DA-AFF76330818F}"/>
              </a:ext>
            </a:extLst>
          </p:cNvPr>
          <p:cNvSpPr/>
          <p:nvPr/>
        </p:nvSpPr>
        <p:spPr>
          <a:xfrm>
            <a:off x="3200400" y="3493532"/>
            <a:ext cx="5334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5</a:t>
            </a:r>
          </a:p>
        </p:txBody>
      </p:sp>
      <p:sp>
        <p:nvSpPr>
          <p:cNvPr id="14" name="Oval 13">
            <a:extLst>
              <a:ext uri="{FF2B5EF4-FFF2-40B4-BE49-F238E27FC236}">
                <a16:creationId xmlns:a16="http://schemas.microsoft.com/office/drawing/2014/main" id="{9232F12C-BB78-0B3E-99C2-8ED508D22806}"/>
              </a:ext>
            </a:extLst>
          </p:cNvPr>
          <p:cNvSpPr/>
          <p:nvPr/>
        </p:nvSpPr>
        <p:spPr>
          <a:xfrm>
            <a:off x="3200400" y="2198132"/>
            <a:ext cx="5334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3</a:t>
            </a:r>
          </a:p>
        </p:txBody>
      </p:sp>
      <p:sp>
        <p:nvSpPr>
          <p:cNvPr id="15" name="Oval 14">
            <a:extLst>
              <a:ext uri="{FF2B5EF4-FFF2-40B4-BE49-F238E27FC236}">
                <a16:creationId xmlns:a16="http://schemas.microsoft.com/office/drawing/2014/main" id="{7CD2563D-165A-3537-C38D-C9512B6809D2}"/>
              </a:ext>
            </a:extLst>
          </p:cNvPr>
          <p:cNvSpPr/>
          <p:nvPr/>
        </p:nvSpPr>
        <p:spPr>
          <a:xfrm>
            <a:off x="1588478" y="3493532"/>
            <a:ext cx="5334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4</a:t>
            </a:r>
          </a:p>
        </p:txBody>
      </p:sp>
      <p:sp>
        <p:nvSpPr>
          <p:cNvPr id="16" name="Oval 15">
            <a:extLst>
              <a:ext uri="{FF2B5EF4-FFF2-40B4-BE49-F238E27FC236}">
                <a16:creationId xmlns:a16="http://schemas.microsoft.com/office/drawing/2014/main" id="{9D0F11AB-8649-51E9-041D-59A9A504931E}"/>
              </a:ext>
            </a:extLst>
          </p:cNvPr>
          <p:cNvSpPr/>
          <p:nvPr/>
        </p:nvSpPr>
        <p:spPr>
          <a:xfrm>
            <a:off x="1647093" y="2227440"/>
            <a:ext cx="5334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2</a:t>
            </a:r>
          </a:p>
        </p:txBody>
      </p:sp>
      <p:cxnSp>
        <p:nvCxnSpPr>
          <p:cNvPr id="17" name="Straight Arrow Connector 16">
            <a:extLst>
              <a:ext uri="{FF2B5EF4-FFF2-40B4-BE49-F238E27FC236}">
                <a16:creationId xmlns:a16="http://schemas.microsoft.com/office/drawing/2014/main" id="{81745432-44CB-58C1-B2B7-D57EBD4A5C4E}"/>
              </a:ext>
            </a:extLst>
          </p:cNvPr>
          <p:cNvCxnSpPr>
            <a:stCxn id="16" idx="6"/>
            <a:endCxn id="14" idx="2"/>
          </p:cNvCxnSpPr>
          <p:nvPr/>
        </p:nvCxnSpPr>
        <p:spPr>
          <a:xfrm flipV="1">
            <a:off x="2180493" y="2426732"/>
            <a:ext cx="1019907" cy="29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FE8E2F9-96A1-D5D4-46FC-E7770A71C169}"/>
              </a:ext>
            </a:extLst>
          </p:cNvPr>
          <p:cNvSpPr txBox="1"/>
          <p:nvPr/>
        </p:nvSpPr>
        <p:spPr>
          <a:xfrm>
            <a:off x="1875693" y="3067004"/>
            <a:ext cx="322385" cy="369332"/>
          </a:xfrm>
          <a:prstGeom prst="rect">
            <a:avLst/>
          </a:prstGeom>
          <a:noFill/>
        </p:spPr>
        <p:txBody>
          <a:bodyPr wrap="square" rtlCol="0">
            <a:spAutoFit/>
          </a:bodyPr>
          <a:lstStyle/>
          <a:p>
            <a:r>
              <a:rPr lang="en-IN" dirty="0"/>
              <a:t>1</a:t>
            </a:r>
          </a:p>
        </p:txBody>
      </p:sp>
      <p:sp>
        <p:nvSpPr>
          <p:cNvPr id="20" name="TextBox 19">
            <a:extLst>
              <a:ext uri="{FF2B5EF4-FFF2-40B4-BE49-F238E27FC236}">
                <a16:creationId xmlns:a16="http://schemas.microsoft.com/office/drawing/2014/main" id="{BFFF9BC3-ED2A-16C9-6326-1CA9C1B292DB}"/>
              </a:ext>
            </a:extLst>
          </p:cNvPr>
          <p:cNvSpPr txBox="1"/>
          <p:nvPr/>
        </p:nvSpPr>
        <p:spPr>
          <a:xfrm>
            <a:off x="3733799" y="1967357"/>
            <a:ext cx="382397" cy="369332"/>
          </a:xfrm>
          <a:prstGeom prst="rect">
            <a:avLst/>
          </a:prstGeom>
          <a:noFill/>
        </p:spPr>
        <p:txBody>
          <a:bodyPr wrap="square" rtlCol="0">
            <a:spAutoFit/>
          </a:bodyPr>
          <a:lstStyle/>
          <a:p>
            <a:r>
              <a:rPr lang="en-IN" dirty="0"/>
              <a:t>2</a:t>
            </a:r>
          </a:p>
        </p:txBody>
      </p:sp>
      <p:sp>
        <p:nvSpPr>
          <p:cNvPr id="21" name="TextBox 20">
            <a:extLst>
              <a:ext uri="{FF2B5EF4-FFF2-40B4-BE49-F238E27FC236}">
                <a16:creationId xmlns:a16="http://schemas.microsoft.com/office/drawing/2014/main" id="{E4EA4245-78B0-8033-07BD-1C169574693B}"/>
              </a:ext>
            </a:extLst>
          </p:cNvPr>
          <p:cNvSpPr txBox="1"/>
          <p:nvPr/>
        </p:nvSpPr>
        <p:spPr>
          <a:xfrm>
            <a:off x="3733800" y="3581400"/>
            <a:ext cx="418583" cy="369332"/>
          </a:xfrm>
          <a:prstGeom prst="rect">
            <a:avLst/>
          </a:prstGeom>
          <a:noFill/>
        </p:spPr>
        <p:txBody>
          <a:bodyPr wrap="square" rtlCol="0">
            <a:spAutoFit/>
          </a:bodyPr>
          <a:lstStyle/>
          <a:p>
            <a:r>
              <a:rPr lang="en-IN" dirty="0"/>
              <a:t>1</a:t>
            </a:r>
          </a:p>
        </p:txBody>
      </p:sp>
      <p:sp>
        <p:nvSpPr>
          <p:cNvPr id="22" name="Oval 21">
            <a:extLst>
              <a:ext uri="{FF2B5EF4-FFF2-40B4-BE49-F238E27FC236}">
                <a16:creationId xmlns:a16="http://schemas.microsoft.com/office/drawing/2014/main" id="{4B8E60A2-22F5-0F31-0C0F-6747DD707B2F}"/>
              </a:ext>
            </a:extLst>
          </p:cNvPr>
          <p:cNvSpPr/>
          <p:nvPr/>
        </p:nvSpPr>
        <p:spPr>
          <a:xfrm>
            <a:off x="6934200" y="3744823"/>
            <a:ext cx="5334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5</a:t>
            </a:r>
          </a:p>
        </p:txBody>
      </p:sp>
      <p:sp>
        <p:nvSpPr>
          <p:cNvPr id="23" name="Oval 22">
            <a:extLst>
              <a:ext uri="{FF2B5EF4-FFF2-40B4-BE49-F238E27FC236}">
                <a16:creationId xmlns:a16="http://schemas.microsoft.com/office/drawing/2014/main" id="{D5D621D4-21C4-9C61-BFC9-6F2DC670DF92}"/>
              </a:ext>
            </a:extLst>
          </p:cNvPr>
          <p:cNvSpPr/>
          <p:nvPr/>
        </p:nvSpPr>
        <p:spPr>
          <a:xfrm>
            <a:off x="6934200" y="2449423"/>
            <a:ext cx="5334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3</a:t>
            </a:r>
          </a:p>
        </p:txBody>
      </p:sp>
      <p:sp>
        <p:nvSpPr>
          <p:cNvPr id="24" name="Oval 23">
            <a:extLst>
              <a:ext uri="{FF2B5EF4-FFF2-40B4-BE49-F238E27FC236}">
                <a16:creationId xmlns:a16="http://schemas.microsoft.com/office/drawing/2014/main" id="{025C8CCB-5BF1-D200-53DA-9EA3AD9E9FCA}"/>
              </a:ext>
            </a:extLst>
          </p:cNvPr>
          <p:cNvSpPr/>
          <p:nvPr/>
        </p:nvSpPr>
        <p:spPr>
          <a:xfrm>
            <a:off x="5322278" y="3744823"/>
            <a:ext cx="5334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4</a:t>
            </a:r>
          </a:p>
        </p:txBody>
      </p:sp>
      <p:cxnSp>
        <p:nvCxnSpPr>
          <p:cNvPr id="26" name="Straight Arrow Connector 25">
            <a:extLst>
              <a:ext uri="{FF2B5EF4-FFF2-40B4-BE49-F238E27FC236}">
                <a16:creationId xmlns:a16="http://schemas.microsoft.com/office/drawing/2014/main" id="{83E387B1-4F4D-BD26-A688-6420587FA7E6}"/>
              </a:ext>
            </a:extLst>
          </p:cNvPr>
          <p:cNvCxnSpPr>
            <a:cxnSpLocks/>
            <a:endCxn id="23" idx="3"/>
          </p:cNvCxnSpPr>
          <p:nvPr/>
        </p:nvCxnSpPr>
        <p:spPr>
          <a:xfrm flipV="1">
            <a:off x="5826370" y="2839668"/>
            <a:ext cx="1185945" cy="1177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EFED9B9-F5CE-4E5A-65AB-A5FC1A79AD5C}"/>
              </a:ext>
            </a:extLst>
          </p:cNvPr>
          <p:cNvCxnSpPr>
            <a:cxnSpLocks/>
            <a:endCxn id="22" idx="2"/>
          </p:cNvCxnSpPr>
          <p:nvPr/>
        </p:nvCxnSpPr>
        <p:spPr>
          <a:xfrm>
            <a:off x="5855678" y="3967561"/>
            <a:ext cx="1078522"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F52B5C4-B946-26FC-95F9-1B946C2390B9}"/>
              </a:ext>
            </a:extLst>
          </p:cNvPr>
          <p:cNvSpPr txBox="1"/>
          <p:nvPr/>
        </p:nvSpPr>
        <p:spPr>
          <a:xfrm>
            <a:off x="5621215" y="3318295"/>
            <a:ext cx="322385" cy="369332"/>
          </a:xfrm>
          <a:prstGeom prst="rect">
            <a:avLst/>
          </a:prstGeom>
          <a:noFill/>
        </p:spPr>
        <p:txBody>
          <a:bodyPr wrap="square" rtlCol="0">
            <a:spAutoFit/>
          </a:bodyPr>
          <a:lstStyle/>
          <a:p>
            <a:r>
              <a:rPr lang="en-IN" dirty="0"/>
              <a:t>0</a:t>
            </a:r>
          </a:p>
        </p:txBody>
      </p:sp>
      <p:sp>
        <p:nvSpPr>
          <p:cNvPr id="29" name="TextBox 28">
            <a:extLst>
              <a:ext uri="{FF2B5EF4-FFF2-40B4-BE49-F238E27FC236}">
                <a16:creationId xmlns:a16="http://schemas.microsoft.com/office/drawing/2014/main" id="{4AD01324-64C4-CDFD-F325-238EAD690059}"/>
              </a:ext>
            </a:extLst>
          </p:cNvPr>
          <p:cNvSpPr txBox="1"/>
          <p:nvPr/>
        </p:nvSpPr>
        <p:spPr>
          <a:xfrm>
            <a:off x="7467599" y="2218648"/>
            <a:ext cx="382397" cy="369332"/>
          </a:xfrm>
          <a:prstGeom prst="rect">
            <a:avLst/>
          </a:prstGeom>
          <a:noFill/>
        </p:spPr>
        <p:txBody>
          <a:bodyPr wrap="square" rtlCol="0">
            <a:spAutoFit/>
          </a:bodyPr>
          <a:lstStyle/>
          <a:p>
            <a:r>
              <a:rPr lang="en-IN" dirty="0"/>
              <a:t>1</a:t>
            </a:r>
          </a:p>
        </p:txBody>
      </p:sp>
      <p:sp>
        <p:nvSpPr>
          <p:cNvPr id="30" name="TextBox 29">
            <a:extLst>
              <a:ext uri="{FF2B5EF4-FFF2-40B4-BE49-F238E27FC236}">
                <a16:creationId xmlns:a16="http://schemas.microsoft.com/office/drawing/2014/main" id="{16ABF0AF-88BF-DA4A-2C33-472429FFB03C}"/>
              </a:ext>
            </a:extLst>
          </p:cNvPr>
          <p:cNvSpPr txBox="1"/>
          <p:nvPr/>
        </p:nvSpPr>
        <p:spPr>
          <a:xfrm>
            <a:off x="7467600" y="3832691"/>
            <a:ext cx="418583" cy="369332"/>
          </a:xfrm>
          <a:prstGeom prst="rect">
            <a:avLst/>
          </a:prstGeom>
          <a:noFill/>
        </p:spPr>
        <p:txBody>
          <a:bodyPr wrap="square" rtlCol="0">
            <a:spAutoFit/>
          </a:bodyPr>
          <a:lstStyle/>
          <a:p>
            <a:r>
              <a:rPr lang="en-IN" dirty="0"/>
              <a:t>1</a:t>
            </a:r>
          </a:p>
        </p:txBody>
      </p:sp>
      <p:sp>
        <p:nvSpPr>
          <p:cNvPr id="43" name="Oval 42">
            <a:extLst>
              <a:ext uri="{FF2B5EF4-FFF2-40B4-BE49-F238E27FC236}">
                <a16:creationId xmlns:a16="http://schemas.microsoft.com/office/drawing/2014/main" id="{B83A6D6D-0A5A-3583-3D16-3D4E002F3E78}"/>
              </a:ext>
            </a:extLst>
          </p:cNvPr>
          <p:cNvSpPr/>
          <p:nvPr/>
        </p:nvSpPr>
        <p:spPr>
          <a:xfrm>
            <a:off x="9992406" y="3766066"/>
            <a:ext cx="5334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5</a:t>
            </a:r>
          </a:p>
        </p:txBody>
      </p:sp>
      <p:sp>
        <p:nvSpPr>
          <p:cNvPr id="44" name="Oval 43">
            <a:extLst>
              <a:ext uri="{FF2B5EF4-FFF2-40B4-BE49-F238E27FC236}">
                <a16:creationId xmlns:a16="http://schemas.microsoft.com/office/drawing/2014/main" id="{4F0DC00B-25AF-C822-FC0D-2EAD1E6779DF}"/>
              </a:ext>
            </a:extLst>
          </p:cNvPr>
          <p:cNvSpPr/>
          <p:nvPr/>
        </p:nvSpPr>
        <p:spPr>
          <a:xfrm>
            <a:off x="9761892" y="2632663"/>
            <a:ext cx="5334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3</a:t>
            </a:r>
          </a:p>
        </p:txBody>
      </p:sp>
      <p:sp>
        <p:nvSpPr>
          <p:cNvPr id="50" name="TextBox 49">
            <a:extLst>
              <a:ext uri="{FF2B5EF4-FFF2-40B4-BE49-F238E27FC236}">
                <a16:creationId xmlns:a16="http://schemas.microsoft.com/office/drawing/2014/main" id="{92930C4C-9CC5-188E-5015-B7D207EB3F9A}"/>
              </a:ext>
            </a:extLst>
          </p:cNvPr>
          <p:cNvSpPr txBox="1"/>
          <p:nvPr/>
        </p:nvSpPr>
        <p:spPr>
          <a:xfrm>
            <a:off x="10295292" y="2403314"/>
            <a:ext cx="382397" cy="369332"/>
          </a:xfrm>
          <a:prstGeom prst="rect">
            <a:avLst/>
          </a:prstGeom>
          <a:noFill/>
        </p:spPr>
        <p:txBody>
          <a:bodyPr wrap="square" rtlCol="0">
            <a:spAutoFit/>
          </a:bodyPr>
          <a:lstStyle/>
          <a:p>
            <a:r>
              <a:rPr lang="en-IN" dirty="0"/>
              <a:t>0</a:t>
            </a:r>
          </a:p>
        </p:txBody>
      </p:sp>
      <p:sp>
        <p:nvSpPr>
          <p:cNvPr id="51" name="TextBox 50">
            <a:extLst>
              <a:ext uri="{FF2B5EF4-FFF2-40B4-BE49-F238E27FC236}">
                <a16:creationId xmlns:a16="http://schemas.microsoft.com/office/drawing/2014/main" id="{85248AE0-6D9A-678B-8F05-B8FE6644AD39}"/>
              </a:ext>
            </a:extLst>
          </p:cNvPr>
          <p:cNvSpPr txBox="1"/>
          <p:nvPr/>
        </p:nvSpPr>
        <p:spPr>
          <a:xfrm>
            <a:off x="10525806" y="3832691"/>
            <a:ext cx="382397" cy="369332"/>
          </a:xfrm>
          <a:prstGeom prst="rect">
            <a:avLst/>
          </a:prstGeom>
          <a:noFill/>
        </p:spPr>
        <p:txBody>
          <a:bodyPr wrap="square" rtlCol="0">
            <a:spAutoFit/>
          </a:bodyPr>
          <a:lstStyle/>
          <a:p>
            <a:r>
              <a:rPr lang="en-IN" dirty="0"/>
              <a:t>0</a:t>
            </a:r>
          </a:p>
        </p:txBody>
      </p:sp>
      <p:sp>
        <p:nvSpPr>
          <p:cNvPr id="52" name="Arrow: Right 51">
            <a:extLst>
              <a:ext uri="{FF2B5EF4-FFF2-40B4-BE49-F238E27FC236}">
                <a16:creationId xmlns:a16="http://schemas.microsoft.com/office/drawing/2014/main" id="{3B6ECC90-DEAF-1AF7-4612-1DC0DDEC46D0}"/>
              </a:ext>
            </a:extLst>
          </p:cNvPr>
          <p:cNvSpPr/>
          <p:nvPr/>
        </p:nvSpPr>
        <p:spPr>
          <a:xfrm>
            <a:off x="4038600" y="3067004"/>
            <a:ext cx="533399"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Arrow: Right 52">
            <a:extLst>
              <a:ext uri="{FF2B5EF4-FFF2-40B4-BE49-F238E27FC236}">
                <a16:creationId xmlns:a16="http://schemas.microsoft.com/office/drawing/2014/main" id="{C702C091-E5ED-3390-B78E-4A7C008ADD44}"/>
              </a:ext>
            </a:extLst>
          </p:cNvPr>
          <p:cNvSpPr/>
          <p:nvPr/>
        </p:nvSpPr>
        <p:spPr>
          <a:xfrm>
            <a:off x="7807571" y="3346798"/>
            <a:ext cx="533399"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5" name="Straight Arrow Connector 54">
            <a:extLst>
              <a:ext uri="{FF2B5EF4-FFF2-40B4-BE49-F238E27FC236}">
                <a16:creationId xmlns:a16="http://schemas.microsoft.com/office/drawing/2014/main" id="{1B63550C-E8C9-E1BD-593F-92CD965DFF39}"/>
              </a:ext>
            </a:extLst>
          </p:cNvPr>
          <p:cNvCxnSpPr>
            <a:cxnSpLocks/>
            <a:endCxn id="15" idx="0"/>
          </p:cNvCxnSpPr>
          <p:nvPr/>
        </p:nvCxnSpPr>
        <p:spPr>
          <a:xfrm>
            <a:off x="1844153" y="2686898"/>
            <a:ext cx="11025" cy="806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800CC85-19E9-8A95-45A7-E5E4930571A7}"/>
              </a:ext>
            </a:extLst>
          </p:cNvPr>
          <p:cNvCxnSpPr>
            <a:cxnSpLocks/>
            <a:stCxn id="15" idx="7"/>
            <a:endCxn id="14" idx="3"/>
          </p:cNvCxnSpPr>
          <p:nvPr/>
        </p:nvCxnSpPr>
        <p:spPr>
          <a:xfrm flipV="1">
            <a:off x="2043763" y="2588377"/>
            <a:ext cx="1234752" cy="972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CE1371B1-44C1-035F-017E-C87B012FBB79}"/>
              </a:ext>
            </a:extLst>
          </p:cNvPr>
          <p:cNvCxnSpPr/>
          <p:nvPr/>
        </p:nvCxnSpPr>
        <p:spPr>
          <a:xfrm flipV="1">
            <a:off x="2160997" y="3726384"/>
            <a:ext cx="1019907" cy="29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07B31C9-49A3-404B-5AD7-608B6B926462}"/>
              </a:ext>
            </a:extLst>
          </p:cNvPr>
          <p:cNvSpPr txBox="1"/>
          <p:nvPr/>
        </p:nvSpPr>
        <p:spPr>
          <a:xfrm>
            <a:off x="2104718" y="1928658"/>
            <a:ext cx="322385" cy="369332"/>
          </a:xfrm>
          <a:prstGeom prst="rect">
            <a:avLst/>
          </a:prstGeom>
          <a:noFill/>
        </p:spPr>
        <p:txBody>
          <a:bodyPr wrap="square" rtlCol="0">
            <a:spAutoFit/>
          </a:bodyPr>
          <a:lstStyle/>
          <a:p>
            <a:r>
              <a:rPr lang="en-IN" dirty="0"/>
              <a:t>0</a:t>
            </a:r>
          </a:p>
        </p:txBody>
      </p:sp>
    </p:spTree>
    <p:extLst>
      <p:ext uri="{BB962C8B-B14F-4D97-AF65-F5344CB8AC3E}">
        <p14:creationId xmlns:p14="http://schemas.microsoft.com/office/powerpoint/2010/main" val="1800699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2D547-3A77-285B-62F5-DC4E77A1685D}"/>
              </a:ext>
            </a:extLst>
          </p:cNvPr>
          <p:cNvSpPr>
            <a:spLocks noGrp="1"/>
          </p:cNvSpPr>
          <p:nvPr>
            <p:ph type="title"/>
          </p:nvPr>
        </p:nvSpPr>
        <p:spPr>
          <a:xfrm>
            <a:off x="1602994" y="392939"/>
            <a:ext cx="5255006" cy="597662"/>
          </a:xfrm>
        </p:spPr>
        <p:txBody>
          <a:bodyPr/>
          <a:lstStyle/>
          <a:p>
            <a:r>
              <a:rPr lang="en-IN" dirty="0"/>
              <a:t>Another example</a:t>
            </a:r>
          </a:p>
        </p:txBody>
      </p:sp>
      <p:pic>
        <p:nvPicPr>
          <p:cNvPr id="5" name="Picture 4">
            <a:extLst>
              <a:ext uri="{FF2B5EF4-FFF2-40B4-BE49-F238E27FC236}">
                <a16:creationId xmlns:a16="http://schemas.microsoft.com/office/drawing/2014/main" id="{0DA30430-1132-CE4B-1F02-FD70DECE9DA3}"/>
              </a:ext>
            </a:extLst>
          </p:cNvPr>
          <p:cNvPicPr>
            <a:picLocks noChangeAspect="1"/>
          </p:cNvPicPr>
          <p:nvPr/>
        </p:nvPicPr>
        <p:blipFill>
          <a:blip r:embed="rId2"/>
          <a:stretch>
            <a:fillRect/>
          </a:stretch>
        </p:blipFill>
        <p:spPr>
          <a:xfrm>
            <a:off x="1371600" y="850138"/>
            <a:ext cx="9829800" cy="5769666"/>
          </a:xfrm>
          <a:prstGeom prst="rect">
            <a:avLst/>
          </a:prstGeom>
        </p:spPr>
      </p:pic>
    </p:spTree>
    <p:extLst>
      <p:ext uri="{BB962C8B-B14F-4D97-AF65-F5344CB8AC3E}">
        <p14:creationId xmlns:p14="http://schemas.microsoft.com/office/powerpoint/2010/main" val="1683899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07E3A-7DD0-66F9-48BE-4C39514449B0}"/>
              </a:ext>
            </a:extLst>
          </p:cNvPr>
          <p:cNvSpPr>
            <a:spLocks noGrp="1"/>
          </p:cNvSpPr>
          <p:nvPr>
            <p:ph type="title"/>
          </p:nvPr>
        </p:nvSpPr>
        <p:spPr>
          <a:xfrm>
            <a:off x="1602994" y="392939"/>
            <a:ext cx="8226806" cy="553998"/>
          </a:xfrm>
        </p:spPr>
        <p:txBody>
          <a:bodyPr/>
          <a:lstStyle/>
          <a:p>
            <a:r>
              <a:rPr lang="en-IN" dirty="0"/>
              <a:t>Topological ordering using DFS</a:t>
            </a:r>
          </a:p>
        </p:txBody>
      </p:sp>
      <p:pic>
        <p:nvPicPr>
          <p:cNvPr id="5" name="Picture 4">
            <a:extLst>
              <a:ext uri="{FF2B5EF4-FFF2-40B4-BE49-F238E27FC236}">
                <a16:creationId xmlns:a16="http://schemas.microsoft.com/office/drawing/2014/main" id="{3D00AEE4-2B57-137C-B3F2-AEDA9FF62C96}"/>
              </a:ext>
            </a:extLst>
          </p:cNvPr>
          <p:cNvPicPr>
            <a:picLocks noChangeAspect="1"/>
          </p:cNvPicPr>
          <p:nvPr/>
        </p:nvPicPr>
        <p:blipFill>
          <a:blip r:embed="rId2"/>
          <a:stretch>
            <a:fillRect/>
          </a:stretch>
        </p:blipFill>
        <p:spPr>
          <a:xfrm>
            <a:off x="1524000" y="1371600"/>
            <a:ext cx="10668000" cy="4888137"/>
          </a:xfrm>
          <a:prstGeom prst="rect">
            <a:avLst/>
          </a:prstGeom>
        </p:spPr>
      </p:pic>
    </p:spTree>
    <p:extLst>
      <p:ext uri="{BB962C8B-B14F-4D97-AF65-F5344CB8AC3E}">
        <p14:creationId xmlns:p14="http://schemas.microsoft.com/office/powerpoint/2010/main" val="2207379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FB82D-6D99-8798-67F9-C77E5392D278}"/>
              </a:ext>
            </a:extLst>
          </p:cNvPr>
          <p:cNvPicPr>
            <a:picLocks noChangeAspect="1"/>
          </p:cNvPicPr>
          <p:nvPr/>
        </p:nvPicPr>
        <p:blipFill>
          <a:blip r:embed="rId2"/>
          <a:stretch>
            <a:fillRect/>
          </a:stretch>
        </p:blipFill>
        <p:spPr>
          <a:xfrm>
            <a:off x="2286000" y="990600"/>
            <a:ext cx="8153400" cy="5257800"/>
          </a:xfrm>
          <a:prstGeom prst="rect">
            <a:avLst/>
          </a:prstGeom>
        </p:spPr>
      </p:pic>
    </p:spTree>
    <p:extLst>
      <p:ext uri="{BB962C8B-B14F-4D97-AF65-F5344CB8AC3E}">
        <p14:creationId xmlns:p14="http://schemas.microsoft.com/office/powerpoint/2010/main" val="1919642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321A-53B2-645A-7764-8886B9023BD3}"/>
              </a:ext>
            </a:extLst>
          </p:cNvPr>
          <p:cNvSpPr>
            <a:spLocks noGrp="1"/>
          </p:cNvSpPr>
          <p:nvPr>
            <p:ph type="title"/>
          </p:nvPr>
        </p:nvSpPr>
        <p:spPr>
          <a:xfrm>
            <a:off x="1602994" y="392939"/>
            <a:ext cx="6321806" cy="1107996"/>
          </a:xfrm>
        </p:spPr>
        <p:txBody>
          <a:bodyPr/>
          <a:lstStyle/>
          <a:p>
            <a:r>
              <a:rPr lang="en-IN" dirty="0"/>
              <a:t>Topological ordering using BFS (</a:t>
            </a:r>
            <a:r>
              <a:rPr lang="en-IN" dirty="0" err="1"/>
              <a:t>kahn’s</a:t>
            </a:r>
            <a:r>
              <a:rPr lang="en-IN" dirty="0"/>
              <a:t> algorithm)</a:t>
            </a:r>
          </a:p>
        </p:txBody>
      </p:sp>
      <p:sp>
        <p:nvSpPr>
          <p:cNvPr id="3" name="Text Placeholder 2">
            <a:extLst>
              <a:ext uri="{FF2B5EF4-FFF2-40B4-BE49-F238E27FC236}">
                <a16:creationId xmlns:a16="http://schemas.microsoft.com/office/drawing/2014/main" id="{0EF1A89F-AC0D-BE22-4F10-970E3DCE1E7F}"/>
              </a:ext>
            </a:extLst>
          </p:cNvPr>
          <p:cNvSpPr>
            <a:spLocks noGrp="1"/>
          </p:cNvSpPr>
          <p:nvPr>
            <p:ph type="body" idx="1"/>
          </p:nvPr>
        </p:nvSpPr>
        <p:spPr>
          <a:xfrm>
            <a:off x="2438399" y="1454861"/>
            <a:ext cx="8942323" cy="1059739"/>
          </a:xfrm>
        </p:spPr>
        <p:txBody>
          <a:bodyPr/>
          <a:lstStyle/>
          <a:p>
            <a:r>
              <a:rPr lang="en-IN" dirty="0"/>
              <a:t>Insert the indegree in queue 0 </a:t>
            </a:r>
          </a:p>
        </p:txBody>
      </p:sp>
      <p:pic>
        <p:nvPicPr>
          <p:cNvPr id="5" name="Picture 4">
            <a:extLst>
              <a:ext uri="{FF2B5EF4-FFF2-40B4-BE49-F238E27FC236}">
                <a16:creationId xmlns:a16="http://schemas.microsoft.com/office/drawing/2014/main" id="{9D7B8F2A-6A53-70BA-EB12-506E4362C2BE}"/>
              </a:ext>
            </a:extLst>
          </p:cNvPr>
          <p:cNvPicPr>
            <a:picLocks noChangeAspect="1"/>
          </p:cNvPicPr>
          <p:nvPr/>
        </p:nvPicPr>
        <p:blipFill>
          <a:blip r:embed="rId2"/>
          <a:stretch>
            <a:fillRect/>
          </a:stretch>
        </p:blipFill>
        <p:spPr>
          <a:xfrm>
            <a:off x="381000" y="2819400"/>
            <a:ext cx="6019800" cy="3930098"/>
          </a:xfrm>
          <a:prstGeom prst="rect">
            <a:avLst/>
          </a:prstGeom>
        </p:spPr>
      </p:pic>
      <p:pic>
        <p:nvPicPr>
          <p:cNvPr id="7" name="Picture 6">
            <a:extLst>
              <a:ext uri="{FF2B5EF4-FFF2-40B4-BE49-F238E27FC236}">
                <a16:creationId xmlns:a16="http://schemas.microsoft.com/office/drawing/2014/main" id="{8730507A-17A7-E2A7-F44D-0B47A6FA317B}"/>
              </a:ext>
            </a:extLst>
          </p:cNvPr>
          <p:cNvPicPr>
            <a:picLocks noChangeAspect="1"/>
          </p:cNvPicPr>
          <p:nvPr/>
        </p:nvPicPr>
        <p:blipFill>
          <a:blip r:embed="rId3"/>
          <a:stretch>
            <a:fillRect/>
          </a:stretch>
        </p:blipFill>
        <p:spPr>
          <a:xfrm>
            <a:off x="6909560" y="2854569"/>
            <a:ext cx="4800600" cy="3114565"/>
          </a:xfrm>
          <a:prstGeom prst="rect">
            <a:avLst/>
          </a:prstGeom>
        </p:spPr>
      </p:pic>
      <p:sp>
        <p:nvSpPr>
          <p:cNvPr id="8" name="Arrow: Right 7">
            <a:extLst>
              <a:ext uri="{FF2B5EF4-FFF2-40B4-BE49-F238E27FC236}">
                <a16:creationId xmlns:a16="http://schemas.microsoft.com/office/drawing/2014/main" id="{D435B263-165B-F98B-28C6-155B6F1F3B8E}"/>
              </a:ext>
            </a:extLst>
          </p:cNvPr>
          <p:cNvSpPr/>
          <p:nvPr/>
        </p:nvSpPr>
        <p:spPr>
          <a:xfrm rot="5154327">
            <a:off x="3048000" y="2362200"/>
            <a:ext cx="228600" cy="457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Arrow: Right 8">
            <a:extLst>
              <a:ext uri="{FF2B5EF4-FFF2-40B4-BE49-F238E27FC236}">
                <a16:creationId xmlns:a16="http://schemas.microsoft.com/office/drawing/2014/main" id="{B819D1DD-A3E8-BF10-C3EE-10DA14A81E28}"/>
              </a:ext>
            </a:extLst>
          </p:cNvPr>
          <p:cNvSpPr/>
          <p:nvPr/>
        </p:nvSpPr>
        <p:spPr>
          <a:xfrm rot="209935">
            <a:off x="6304702" y="3604465"/>
            <a:ext cx="228600" cy="457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74798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50594" y="392938"/>
            <a:ext cx="3684904" cy="574040"/>
          </a:xfrm>
          <a:prstGeom prst="rect">
            <a:avLst/>
          </a:prstGeom>
        </p:spPr>
        <p:txBody>
          <a:bodyPr vert="horz" wrap="square" lIns="0" tIns="12700" rIns="0" bIns="0" rtlCol="0">
            <a:spAutoFit/>
          </a:bodyPr>
          <a:lstStyle/>
          <a:p>
            <a:pPr marL="12700">
              <a:lnSpc>
                <a:spcPct val="100000"/>
              </a:lnSpc>
              <a:spcBef>
                <a:spcPts val="100"/>
              </a:spcBef>
            </a:pPr>
            <a:r>
              <a:rPr spc="-5" dirty="0"/>
              <a:t>Divide</a:t>
            </a:r>
            <a:r>
              <a:rPr spc="-75" dirty="0"/>
              <a:t> </a:t>
            </a:r>
            <a:r>
              <a:rPr dirty="0"/>
              <a:t>and</a:t>
            </a:r>
            <a:r>
              <a:rPr spc="-45" dirty="0"/>
              <a:t> </a:t>
            </a:r>
            <a:r>
              <a:rPr spc="-5" dirty="0"/>
              <a:t>Conquer</a:t>
            </a:r>
          </a:p>
        </p:txBody>
      </p:sp>
      <p:pic>
        <p:nvPicPr>
          <p:cNvPr id="3" name="object 3"/>
          <p:cNvPicPr/>
          <p:nvPr/>
        </p:nvPicPr>
        <p:blipFill>
          <a:blip r:embed="rId2" cstate="print"/>
          <a:stretch>
            <a:fillRect/>
          </a:stretch>
        </p:blipFill>
        <p:spPr>
          <a:xfrm>
            <a:off x="1981200" y="1524000"/>
            <a:ext cx="9567672" cy="4343400"/>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28</a:t>
            </a:fld>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0194" y="426465"/>
            <a:ext cx="6714490" cy="513715"/>
          </a:xfrm>
          <a:prstGeom prst="rect">
            <a:avLst/>
          </a:prstGeom>
        </p:spPr>
        <p:txBody>
          <a:bodyPr vert="horz" wrap="square" lIns="0" tIns="13335" rIns="0" bIns="0" rtlCol="0">
            <a:spAutoFit/>
          </a:bodyPr>
          <a:lstStyle/>
          <a:p>
            <a:pPr marL="12700">
              <a:lnSpc>
                <a:spcPct val="100000"/>
              </a:lnSpc>
              <a:spcBef>
                <a:spcPts val="105"/>
              </a:spcBef>
            </a:pPr>
            <a:r>
              <a:rPr sz="3200" spc="-15" dirty="0"/>
              <a:t>Control</a:t>
            </a:r>
            <a:r>
              <a:rPr sz="3200" spc="-5" dirty="0"/>
              <a:t> </a:t>
            </a:r>
            <a:r>
              <a:rPr sz="3200" spc="-15" dirty="0"/>
              <a:t>Abstraction</a:t>
            </a:r>
            <a:r>
              <a:rPr sz="3200" spc="15" dirty="0"/>
              <a:t> </a:t>
            </a:r>
            <a:r>
              <a:rPr sz="3200" spc="-30" dirty="0"/>
              <a:t>for</a:t>
            </a:r>
            <a:r>
              <a:rPr sz="3200" dirty="0"/>
              <a:t> </a:t>
            </a:r>
            <a:r>
              <a:rPr sz="3200" spc="-5" dirty="0"/>
              <a:t>Divide</a:t>
            </a:r>
            <a:r>
              <a:rPr sz="3200" spc="20" dirty="0"/>
              <a:t> </a:t>
            </a:r>
            <a:r>
              <a:rPr sz="3200" spc="-5" dirty="0"/>
              <a:t>&amp;Conquer</a:t>
            </a:r>
            <a:endParaRPr sz="3200"/>
          </a:p>
        </p:txBody>
      </p:sp>
      <p:pic>
        <p:nvPicPr>
          <p:cNvPr id="3" name="object 3"/>
          <p:cNvPicPr/>
          <p:nvPr/>
        </p:nvPicPr>
        <p:blipFill>
          <a:blip r:embed="rId2" cstate="print"/>
          <a:stretch>
            <a:fillRect/>
          </a:stretch>
        </p:blipFill>
        <p:spPr>
          <a:xfrm>
            <a:off x="1981199" y="1904963"/>
            <a:ext cx="8373542" cy="3288585"/>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C4F53A-72E2-193C-5327-525E98C3BBAA}"/>
              </a:ext>
            </a:extLst>
          </p:cNvPr>
          <p:cNvSpPr>
            <a:spLocks noGrp="1"/>
          </p:cNvSpPr>
          <p:nvPr>
            <p:ph type="body" idx="1"/>
          </p:nvPr>
        </p:nvSpPr>
        <p:spPr>
          <a:xfrm>
            <a:off x="2285999" y="1454861"/>
            <a:ext cx="9094723" cy="1969770"/>
          </a:xfrm>
        </p:spPr>
        <p:txBody>
          <a:bodyPr/>
          <a:lstStyle/>
          <a:p>
            <a:r>
              <a:rPr lang="en-US" b="1" dirty="0">
                <a:highlight>
                  <a:srgbClr val="FFFF00"/>
                </a:highlight>
              </a:rPr>
              <a:t>1. BRUTE FORCE APPROACHES (contd..):   </a:t>
            </a:r>
            <a:r>
              <a:rPr lang="en-US" dirty="0">
                <a:highlight>
                  <a:srgbClr val="FFFF00"/>
                </a:highlight>
              </a:rPr>
              <a:t>Exhaustive Search (Travelling Salesman problem and Knapsack Problem).</a:t>
            </a:r>
            <a:endParaRPr lang="en-IN" dirty="0">
              <a:highlight>
                <a:srgbClr val="FFFF00"/>
              </a:highlight>
            </a:endParaRPr>
          </a:p>
          <a:p>
            <a:endParaRPr lang="en-IN" dirty="0"/>
          </a:p>
        </p:txBody>
      </p:sp>
    </p:spTree>
    <p:extLst>
      <p:ext uri="{BB962C8B-B14F-4D97-AF65-F5344CB8AC3E}">
        <p14:creationId xmlns:p14="http://schemas.microsoft.com/office/powerpoint/2010/main" val="561741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6C3ED-A29F-F1C2-7807-F76E57B54027}"/>
              </a:ext>
            </a:extLst>
          </p:cNvPr>
          <p:cNvSpPr>
            <a:spLocks noGrp="1"/>
          </p:cNvSpPr>
          <p:nvPr>
            <p:ph type="title"/>
          </p:nvPr>
        </p:nvSpPr>
        <p:spPr>
          <a:xfrm>
            <a:off x="2133600" y="381001"/>
            <a:ext cx="9601200" cy="838200"/>
          </a:xfrm>
        </p:spPr>
        <p:txBody>
          <a:bodyPr/>
          <a:lstStyle/>
          <a:p>
            <a:r>
              <a:rPr lang="en-US" b="1" dirty="0"/>
              <a:t>Master Theorem for Analysis of Algorithm</a:t>
            </a:r>
            <a:br>
              <a:rPr lang="en-US" b="1" dirty="0"/>
            </a:br>
            <a:endParaRPr lang="en-IN" dirty="0"/>
          </a:p>
        </p:txBody>
      </p:sp>
      <p:sp>
        <p:nvSpPr>
          <p:cNvPr id="6" name="TextBox 5">
            <a:extLst>
              <a:ext uri="{FF2B5EF4-FFF2-40B4-BE49-F238E27FC236}">
                <a16:creationId xmlns:a16="http://schemas.microsoft.com/office/drawing/2014/main" id="{4F1FF2C7-DFD3-E2B9-7D46-89645A0487C8}"/>
              </a:ext>
            </a:extLst>
          </p:cNvPr>
          <p:cNvSpPr txBox="1"/>
          <p:nvPr/>
        </p:nvSpPr>
        <p:spPr>
          <a:xfrm>
            <a:off x="1905000" y="1066800"/>
            <a:ext cx="9906000" cy="923330"/>
          </a:xfrm>
          <a:prstGeom prst="rect">
            <a:avLst/>
          </a:prstGeom>
          <a:noFill/>
        </p:spPr>
        <p:txBody>
          <a:bodyPr wrap="square">
            <a:spAutoFit/>
          </a:bodyPr>
          <a:lstStyle/>
          <a:p>
            <a:r>
              <a:rPr lang="en-US" b="0" i="0" dirty="0">
                <a:effectLst/>
                <a:latin typeface="euclid_circular_a"/>
              </a:rPr>
              <a:t>The master method is a formula for solving recurrence relations of the form:</a:t>
            </a:r>
          </a:p>
          <a:p>
            <a:r>
              <a:rPr lang="en-US" dirty="0"/>
              <a:t>The master theorem is used in calculating the time complexity of recurrence relations (</a:t>
            </a:r>
            <a:r>
              <a:rPr lang="en-US" dirty="0">
                <a:hlinkClick r:id="rId2"/>
              </a:rPr>
              <a:t>divide and conquer algorithms</a:t>
            </a:r>
            <a:r>
              <a:rPr lang="en-US" dirty="0"/>
              <a:t>) in a simple and quick way. The general formula</a:t>
            </a:r>
            <a:endParaRPr lang="en-IN" dirty="0"/>
          </a:p>
        </p:txBody>
      </p:sp>
      <p:pic>
        <p:nvPicPr>
          <p:cNvPr id="5" name="Picture 4">
            <a:extLst>
              <a:ext uri="{FF2B5EF4-FFF2-40B4-BE49-F238E27FC236}">
                <a16:creationId xmlns:a16="http://schemas.microsoft.com/office/drawing/2014/main" id="{44165313-2B30-CD2C-7390-4CE3697FDD90}"/>
              </a:ext>
            </a:extLst>
          </p:cNvPr>
          <p:cNvPicPr>
            <a:picLocks noChangeAspect="1"/>
          </p:cNvPicPr>
          <p:nvPr/>
        </p:nvPicPr>
        <p:blipFill>
          <a:blip r:embed="rId3"/>
          <a:stretch>
            <a:fillRect/>
          </a:stretch>
        </p:blipFill>
        <p:spPr>
          <a:xfrm>
            <a:off x="609600" y="2590800"/>
            <a:ext cx="11353800" cy="4250267"/>
          </a:xfrm>
          <a:prstGeom prst="rect">
            <a:avLst/>
          </a:prstGeom>
        </p:spPr>
      </p:pic>
      <p:pic>
        <p:nvPicPr>
          <p:cNvPr id="4" name="Picture 3">
            <a:extLst>
              <a:ext uri="{FF2B5EF4-FFF2-40B4-BE49-F238E27FC236}">
                <a16:creationId xmlns:a16="http://schemas.microsoft.com/office/drawing/2014/main" id="{D4B78E31-BB81-1155-CE0B-56A3B7111362}"/>
              </a:ext>
            </a:extLst>
          </p:cNvPr>
          <p:cNvPicPr>
            <a:picLocks noChangeAspect="1"/>
          </p:cNvPicPr>
          <p:nvPr/>
        </p:nvPicPr>
        <p:blipFill>
          <a:blip r:embed="rId4"/>
          <a:stretch>
            <a:fillRect/>
          </a:stretch>
        </p:blipFill>
        <p:spPr>
          <a:xfrm>
            <a:off x="2438400" y="1990130"/>
            <a:ext cx="4724400" cy="498100"/>
          </a:xfrm>
          <a:prstGeom prst="rect">
            <a:avLst/>
          </a:prstGeom>
        </p:spPr>
      </p:pic>
    </p:spTree>
    <p:extLst>
      <p:ext uri="{BB962C8B-B14F-4D97-AF65-F5344CB8AC3E}">
        <p14:creationId xmlns:p14="http://schemas.microsoft.com/office/powerpoint/2010/main" val="2854437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46A607-F7B1-B706-082B-C085845CF557}"/>
              </a:ext>
            </a:extLst>
          </p:cNvPr>
          <p:cNvPicPr>
            <a:picLocks noChangeAspect="1"/>
          </p:cNvPicPr>
          <p:nvPr/>
        </p:nvPicPr>
        <p:blipFill>
          <a:blip r:embed="rId3"/>
          <a:stretch>
            <a:fillRect/>
          </a:stretch>
        </p:blipFill>
        <p:spPr>
          <a:xfrm>
            <a:off x="304800" y="228600"/>
            <a:ext cx="10212225" cy="4163006"/>
          </a:xfrm>
          <a:prstGeom prst="rect">
            <a:avLst/>
          </a:prstGeom>
        </p:spPr>
      </p:pic>
      <p:sp>
        <p:nvSpPr>
          <p:cNvPr id="5" name="TextBox 4">
            <a:extLst>
              <a:ext uri="{FF2B5EF4-FFF2-40B4-BE49-F238E27FC236}">
                <a16:creationId xmlns:a16="http://schemas.microsoft.com/office/drawing/2014/main" id="{3A2D3990-ECDE-024A-4F53-6D29CAC4B555}"/>
              </a:ext>
            </a:extLst>
          </p:cNvPr>
          <p:cNvSpPr txBox="1"/>
          <p:nvPr/>
        </p:nvSpPr>
        <p:spPr>
          <a:xfrm>
            <a:off x="1447800" y="4495800"/>
            <a:ext cx="10439400" cy="923330"/>
          </a:xfrm>
          <a:prstGeom prst="rect">
            <a:avLst/>
          </a:prstGeom>
          <a:noFill/>
        </p:spPr>
        <p:txBody>
          <a:bodyPr wrap="square" rtlCol="0">
            <a:spAutoFit/>
          </a:bodyPr>
          <a:lstStyle/>
          <a:p>
            <a:r>
              <a:rPr lang="en-IN" dirty="0"/>
              <a:t>2) 4T(n/2) + n^2 .1</a:t>
            </a:r>
          </a:p>
          <a:p>
            <a:r>
              <a:rPr lang="en-IN" dirty="0"/>
              <a:t>3) 2T(n/2) +n log n </a:t>
            </a:r>
          </a:p>
          <a:p>
            <a:endParaRPr lang="en-IN" dirty="0"/>
          </a:p>
        </p:txBody>
      </p:sp>
    </p:spTree>
    <p:extLst>
      <p:ext uri="{BB962C8B-B14F-4D97-AF65-F5344CB8AC3E}">
        <p14:creationId xmlns:p14="http://schemas.microsoft.com/office/powerpoint/2010/main" val="3725795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50594" y="426465"/>
            <a:ext cx="1871345" cy="513715"/>
          </a:xfrm>
          <a:prstGeom prst="rect">
            <a:avLst/>
          </a:prstGeom>
        </p:spPr>
        <p:txBody>
          <a:bodyPr vert="horz" wrap="square" lIns="0" tIns="13335" rIns="0" bIns="0" rtlCol="0">
            <a:spAutoFit/>
          </a:bodyPr>
          <a:lstStyle/>
          <a:p>
            <a:pPr marL="12700">
              <a:lnSpc>
                <a:spcPct val="100000"/>
              </a:lnSpc>
              <a:spcBef>
                <a:spcPts val="105"/>
              </a:spcBef>
            </a:pPr>
            <a:r>
              <a:rPr sz="3200" spc="-15" dirty="0"/>
              <a:t>Merge</a:t>
            </a:r>
            <a:r>
              <a:rPr sz="3200" spc="-90" dirty="0"/>
              <a:t> </a:t>
            </a:r>
            <a:r>
              <a:rPr sz="3200" spc="-5" dirty="0"/>
              <a:t>Sort</a:t>
            </a:r>
            <a:endParaRPr sz="320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32</a:t>
            </a:fld>
            <a:endParaRPr dirty="0"/>
          </a:p>
        </p:txBody>
      </p:sp>
      <p:sp>
        <p:nvSpPr>
          <p:cNvPr id="3" name="object 3"/>
          <p:cNvSpPr txBox="1"/>
          <p:nvPr/>
        </p:nvSpPr>
        <p:spPr>
          <a:xfrm>
            <a:off x="1450594" y="1454861"/>
            <a:ext cx="9823450" cy="3552825"/>
          </a:xfrm>
          <a:prstGeom prst="rect">
            <a:avLst/>
          </a:prstGeom>
        </p:spPr>
        <p:txBody>
          <a:bodyPr vert="horz" wrap="square" lIns="0" tIns="13335" rIns="0" bIns="0" rtlCol="0">
            <a:spAutoFit/>
          </a:bodyPr>
          <a:lstStyle/>
          <a:p>
            <a:pPr marL="355600" marR="516255" indent="-342900">
              <a:lnSpc>
                <a:spcPct val="100000"/>
              </a:lnSpc>
              <a:spcBef>
                <a:spcPts val="105"/>
              </a:spcBef>
              <a:buFont typeface="Arial MT"/>
              <a:buChar char="•"/>
              <a:tabLst>
                <a:tab pos="354965" algn="l"/>
                <a:tab pos="355600" algn="l"/>
              </a:tabLst>
            </a:pPr>
            <a:r>
              <a:rPr sz="3200" spc="-15" dirty="0">
                <a:latin typeface="Calibri"/>
                <a:cs typeface="Calibri"/>
              </a:rPr>
              <a:t>Merge </a:t>
            </a:r>
            <a:r>
              <a:rPr sz="3200" spc="-5" dirty="0">
                <a:latin typeface="Calibri"/>
                <a:cs typeface="Calibri"/>
              </a:rPr>
              <a:t>sort</a:t>
            </a:r>
            <a:r>
              <a:rPr sz="3200" spc="-15" dirty="0">
                <a:latin typeface="Calibri"/>
                <a:cs typeface="Calibri"/>
              </a:rPr>
              <a:t> </a:t>
            </a:r>
            <a:r>
              <a:rPr sz="3200" dirty="0">
                <a:latin typeface="Calibri"/>
                <a:cs typeface="Calibri"/>
              </a:rPr>
              <a:t>is a </a:t>
            </a:r>
            <a:r>
              <a:rPr sz="3200" spc="-15" dirty="0">
                <a:latin typeface="Calibri"/>
                <a:cs typeface="Calibri"/>
              </a:rPr>
              <a:t>perfect</a:t>
            </a:r>
            <a:r>
              <a:rPr sz="3200" spc="-5" dirty="0">
                <a:latin typeface="Calibri"/>
                <a:cs typeface="Calibri"/>
              </a:rPr>
              <a:t> </a:t>
            </a:r>
            <a:r>
              <a:rPr sz="3200" spc="-20" dirty="0">
                <a:latin typeface="Calibri"/>
                <a:cs typeface="Calibri"/>
              </a:rPr>
              <a:t>example</a:t>
            </a:r>
            <a:r>
              <a:rPr sz="3200" dirty="0">
                <a:latin typeface="Calibri"/>
                <a:cs typeface="Calibri"/>
              </a:rPr>
              <a:t> of</a:t>
            </a:r>
            <a:r>
              <a:rPr sz="3200" spc="-5" dirty="0">
                <a:latin typeface="Calibri"/>
                <a:cs typeface="Calibri"/>
              </a:rPr>
              <a:t> </a:t>
            </a:r>
            <a:r>
              <a:rPr sz="3200" dirty="0">
                <a:latin typeface="Calibri"/>
                <a:cs typeface="Calibri"/>
              </a:rPr>
              <a:t>divide-and</a:t>
            </a:r>
            <a:r>
              <a:rPr sz="3200" spc="10" dirty="0">
                <a:latin typeface="Calibri"/>
                <a:cs typeface="Calibri"/>
              </a:rPr>
              <a:t> </a:t>
            </a:r>
            <a:r>
              <a:rPr sz="3200" spc="-10" dirty="0">
                <a:latin typeface="Calibri"/>
                <a:cs typeface="Calibri"/>
              </a:rPr>
              <a:t>conquer </a:t>
            </a:r>
            <a:r>
              <a:rPr sz="3200" spc="-705" dirty="0">
                <a:latin typeface="Calibri"/>
                <a:cs typeface="Calibri"/>
              </a:rPr>
              <a:t> </a:t>
            </a:r>
            <a:r>
              <a:rPr sz="3200" spc="-10" dirty="0">
                <a:latin typeface="Calibri"/>
                <a:cs typeface="Calibri"/>
              </a:rPr>
              <a:t>technique.</a:t>
            </a:r>
            <a:endParaRPr sz="3200">
              <a:latin typeface="Calibri"/>
              <a:cs typeface="Calibri"/>
            </a:endParaRPr>
          </a:p>
          <a:p>
            <a:pPr marL="355600" indent="-342900">
              <a:lnSpc>
                <a:spcPct val="100000"/>
              </a:lnSpc>
              <a:spcBef>
                <a:spcPts val="770"/>
              </a:spcBef>
              <a:buFont typeface="Arial MT"/>
              <a:buChar char="•"/>
              <a:tabLst>
                <a:tab pos="354965" algn="l"/>
                <a:tab pos="355600" algn="l"/>
              </a:tabLst>
            </a:pPr>
            <a:r>
              <a:rPr sz="3200" dirty="0">
                <a:latin typeface="Calibri"/>
                <a:cs typeface="Calibri"/>
              </a:rPr>
              <a:t>It</a:t>
            </a:r>
            <a:r>
              <a:rPr sz="3200" spc="-5" dirty="0">
                <a:latin typeface="Calibri"/>
                <a:cs typeface="Calibri"/>
              </a:rPr>
              <a:t> sorts</a:t>
            </a:r>
            <a:r>
              <a:rPr sz="3200" spc="-25" dirty="0">
                <a:latin typeface="Calibri"/>
                <a:cs typeface="Calibri"/>
              </a:rPr>
              <a:t> </a:t>
            </a:r>
            <a:r>
              <a:rPr sz="3200" dirty="0">
                <a:latin typeface="Calibri"/>
                <a:cs typeface="Calibri"/>
              </a:rPr>
              <a:t>a</a:t>
            </a:r>
            <a:r>
              <a:rPr sz="3200" spc="-10" dirty="0">
                <a:latin typeface="Calibri"/>
                <a:cs typeface="Calibri"/>
              </a:rPr>
              <a:t> </a:t>
            </a:r>
            <a:r>
              <a:rPr sz="3200" spc="-5" dirty="0">
                <a:latin typeface="Calibri"/>
                <a:cs typeface="Calibri"/>
              </a:rPr>
              <a:t>given</a:t>
            </a:r>
            <a:r>
              <a:rPr sz="3200" spc="-10" dirty="0">
                <a:latin typeface="Calibri"/>
                <a:cs typeface="Calibri"/>
              </a:rPr>
              <a:t> </a:t>
            </a:r>
            <a:r>
              <a:rPr sz="3200" spc="-25" dirty="0">
                <a:latin typeface="Calibri"/>
                <a:cs typeface="Calibri"/>
              </a:rPr>
              <a:t>array</a:t>
            </a:r>
            <a:r>
              <a:rPr sz="3200" spc="-20" dirty="0">
                <a:latin typeface="Calibri"/>
                <a:cs typeface="Calibri"/>
              </a:rPr>
              <a:t> </a:t>
            </a:r>
            <a:r>
              <a:rPr sz="3200" spc="-10" dirty="0">
                <a:latin typeface="Calibri"/>
                <a:cs typeface="Calibri"/>
              </a:rPr>
              <a:t>by</a:t>
            </a:r>
            <a:endParaRPr sz="3200">
              <a:latin typeface="Calibri"/>
              <a:cs typeface="Calibri"/>
            </a:endParaRPr>
          </a:p>
          <a:p>
            <a:pPr marL="756285" lvl="1" indent="-287020">
              <a:lnSpc>
                <a:spcPct val="100000"/>
              </a:lnSpc>
              <a:spcBef>
                <a:spcPts val="690"/>
              </a:spcBef>
              <a:buFont typeface="Arial MT"/>
              <a:buChar char="–"/>
              <a:tabLst>
                <a:tab pos="756920" algn="l"/>
              </a:tabLst>
            </a:pPr>
            <a:r>
              <a:rPr sz="2800" spc="-10" dirty="0">
                <a:latin typeface="Calibri"/>
                <a:cs typeface="Calibri"/>
              </a:rPr>
              <a:t>dividing</a:t>
            </a:r>
            <a:r>
              <a:rPr sz="2800" spc="15" dirty="0">
                <a:latin typeface="Calibri"/>
                <a:cs typeface="Calibri"/>
              </a:rPr>
              <a:t> </a:t>
            </a:r>
            <a:r>
              <a:rPr sz="2800" spc="-5" dirty="0">
                <a:latin typeface="Calibri"/>
                <a:cs typeface="Calibri"/>
              </a:rPr>
              <a:t>it</a:t>
            </a:r>
            <a:r>
              <a:rPr sz="2800" spc="-20" dirty="0">
                <a:latin typeface="Calibri"/>
                <a:cs typeface="Calibri"/>
              </a:rPr>
              <a:t> into</a:t>
            </a:r>
            <a:r>
              <a:rPr sz="2800" dirty="0">
                <a:latin typeface="Calibri"/>
                <a:cs typeface="Calibri"/>
              </a:rPr>
              <a:t> </a:t>
            </a:r>
            <a:r>
              <a:rPr sz="2800" spc="-10" dirty="0">
                <a:latin typeface="Calibri"/>
                <a:cs typeface="Calibri"/>
              </a:rPr>
              <a:t>two</a:t>
            </a:r>
            <a:r>
              <a:rPr sz="2800" spc="-15" dirty="0">
                <a:latin typeface="Calibri"/>
                <a:cs typeface="Calibri"/>
              </a:rPr>
              <a:t> </a:t>
            </a:r>
            <a:r>
              <a:rPr sz="2800" spc="-10" dirty="0">
                <a:latin typeface="Calibri"/>
                <a:cs typeface="Calibri"/>
              </a:rPr>
              <a:t>halves,</a:t>
            </a:r>
            <a:endParaRPr sz="2800">
              <a:latin typeface="Calibri"/>
              <a:cs typeface="Calibri"/>
            </a:endParaRPr>
          </a:p>
          <a:p>
            <a:pPr marL="756285" lvl="1" indent="-287020">
              <a:lnSpc>
                <a:spcPct val="100000"/>
              </a:lnSpc>
              <a:spcBef>
                <a:spcPts val="675"/>
              </a:spcBef>
              <a:buFont typeface="Arial MT"/>
              <a:buChar char="–"/>
              <a:tabLst>
                <a:tab pos="756920" algn="l"/>
              </a:tabLst>
            </a:pPr>
            <a:r>
              <a:rPr sz="2800" spc="-10" dirty="0">
                <a:latin typeface="Calibri"/>
                <a:cs typeface="Calibri"/>
              </a:rPr>
              <a:t>sorting</a:t>
            </a:r>
            <a:r>
              <a:rPr sz="2800" spc="5" dirty="0">
                <a:latin typeface="Calibri"/>
                <a:cs typeface="Calibri"/>
              </a:rPr>
              <a:t> </a:t>
            </a:r>
            <a:r>
              <a:rPr sz="2800" spc="-5" dirty="0">
                <a:latin typeface="Calibri"/>
                <a:cs typeface="Calibri"/>
              </a:rPr>
              <a:t>each</a:t>
            </a:r>
            <a:r>
              <a:rPr sz="2800" spc="5" dirty="0">
                <a:latin typeface="Calibri"/>
                <a:cs typeface="Calibri"/>
              </a:rPr>
              <a:t> </a:t>
            </a:r>
            <a:r>
              <a:rPr sz="2800" spc="-5" dirty="0">
                <a:latin typeface="Calibri"/>
                <a:cs typeface="Calibri"/>
              </a:rPr>
              <a:t>of </a:t>
            </a:r>
            <a:r>
              <a:rPr sz="2800" spc="-10" dirty="0">
                <a:latin typeface="Calibri"/>
                <a:cs typeface="Calibri"/>
              </a:rPr>
              <a:t>them</a:t>
            </a:r>
            <a:r>
              <a:rPr sz="2800" spc="20" dirty="0">
                <a:latin typeface="Calibri"/>
                <a:cs typeface="Calibri"/>
              </a:rPr>
              <a:t> </a:t>
            </a:r>
            <a:r>
              <a:rPr sz="2800" spc="-35" dirty="0">
                <a:latin typeface="Calibri"/>
                <a:cs typeface="Calibri"/>
              </a:rPr>
              <a:t>recursively,</a:t>
            </a:r>
            <a:r>
              <a:rPr sz="2800" spc="20" dirty="0">
                <a:latin typeface="Calibri"/>
                <a:cs typeface="Calibri"/>
              </a:rPr>
              <a:t> </a:t>
            </a:r>
            <a:r>
              <a:rPr sz="2800" spc="-5" dirty="0">
                <a:latin typeface="Calibri"/>
                <a:cs typeface="Calibri"/>
              </a:rPr>
              <a:t>and</a:t>
            </a:r>
            <a:endParaRPr sz="2800">
              <a:latin typeface="Calibri"/>
              <a:cs typeface="Calibri"/>
            </a:endParaRPr>
          </a:p>
          <a:p>
            <a:pPr marL="756285" marR="5080" lvl="1" indent="-287020">
              <a:lnSpc>
                <a:spcPct val="100000"/>
              </a:lnSpc>
              <a:spcBef>
                <a:spcPts val="670"/>
              </a:spcBef>
              <a:buFont typeface="Arial MT"/>
              <a:buChar char="–"/>
              <a:tabLst>
                <a:tab pos="756920" algn="l"/>
              </a:tabLst>
            </a:pPr>
            <a:r>
              <a:rPr sz="2800" spc="-5" dirty="0">
                <a:latin typeface="Calibri"/>
                <a:cs typeface="Calibri"/>
              </a:rPr>
              <a:t>then</a:t>
            </a:r>
            <a:r>
              <a:rPr sz="2800" spc="15" dirty="0">
                <a:latin typeface="Calibri"/>
                <a:cs typeface="Calibri"/>
              </a:rPr>
              <a:t> </a:t>
            </a:r>
            <a:r>
              <a:rPr sz="2800" spc="-10" dirty="0">
                <a:latin typeface="Calibri"/>
                <a:cs typeface="Calibri"/>
              </a:rPr>
              <a:t>merging</a:t>
            </a:r>
            <a:r>
              <a:rPr sz="2800" dirty="0">
                <a:latin typeface="Calibri"/>
                <a:cs typeface="Calibri"/>
              </a:rPr>
              <a:t> </a:t>
            </a:r>
            <a:r>
              <a:rPr sz="2800" spc="-5" dirty="0">
                <a:latin typeface="Calibri"/>
                <a:cs typeface="Calibri"/>
              </a:rPr>
              <a:t>the</a:t>
            </a:r>
            <a:r>
              <a:rPr sz="2800" spc="10" dirty="0">
                <a:latin typeface="Calibri"/>
                <a:cs typeface="Calibri"/>
              </a:rPr>
              <a:t> </a:t>
            </a:r>
            <a:r>
              <a:rPr sz="2800" spc="-10" dirty="0">
                <a:latin typeface="Calibri"/>
                <a:cs typeface="Calibri"/>
              </a:rPr>
              <a:t>two</a:t>
            </a:r>
            <a:r>
              <a:rPr sz="2800" spc="-5" dirty="0">
                <a:latin typeface="Calibri"/>
                <a:cs typeface="Calibri"/>
              </a:rPr>
              <a:t> </a:t>
            </a:r>
            <a:r>
              <a:rPr sz="2800" spc="-10" dirty="0">
                <a:latin typeface="Calibri"/>
                <a:cs typeface="Calibri"/>
              </a:rPr>
              <a:t>smaller</a:t>
            </a:r>
            <a:r>
              <a:rPr sz="2800" spc="10" dirty="0">
                <a:latin typeface="Calibri"/>
                <a:cs typeface="Calibri"/>
              </a:rPr>
              <a:t> </a:t>
            </a:r>
            <a:r>
              <a:rPr sz="2800" spc="-10" dirty="0">
                <a:latin typeface="Calibri"/>
                <a:cs typeface="Calibri"/>
              </a:rPr>
              <a:t>sorted</a:t>
            </a:r>
            <a:r>
              <a:rPr sz="2800" spc="5" dirty="0">
                <a:latin typeface="Calibri"/>
                <a:cs typeface="Calibri"/>
              </a:rPr>
              <a:t> </a:t>
            </a:r>
            <a:r>
              <a:rPr sz="2800" spc="-25" dirty="0">
                <a:latin typeface="Calibri"/>
                <a:cs typeface="Calibri"/>
              </a:rPr>
              <a:t>arrays</a:t>
            </a:r>
            <a:r>
              <a:rPr sz="2800" spc="-5" dirty="0">
                <a:latin typeface="Calibri"/>
                <a:cs typeface="Calibri"/>
              </a:rPr>
              <a:t> </a:t>
            </a:r>
            <a:r>
              <a:rPr sz="2800" spc="-20" dirty="0">
                <a:latin typeface="Calibri"/>
                <a:cs typeface="Calibri"/>
              </a:rPr>
              <a:t>into</a:t>
            </a:r>
            <a:r>
              <a:rPr sz="2800" spc="15" dirty="0">
                <a:latin typeface="Calibri"/>
                <a:cs typeface="Calibri"/>
              </a:rPr>
              <a:t> </a:t>
            </a:r>
            <a:r>
              <a:rPr sz="2800" spc="-5" dirty="0">
                <a:latin typeface="Calibri"/>
                <a:cs typeface="Calibri"/>
              </a:rPr>
              <a:t>a</a:t>
            </a:r>
            <a:r>
              <a:rPr sz="2800" dirty="0">
                <a:latin typeface="Calibri"/>
                <a:cs typeface="Calibri"/>
              </a:rPr>
              <a:t> </a:t>
            </a:r>
            <a:r>
              <a:rPr sz="2800" spc="-10" dirty="0">
                <a:latin typeface="Calibri"/>
                <a:cs typeface="Calibri"/>
              </a:rPr>
              <a:t>single</a:t>
            </a:r>
            <a:r>
              <a:rPr sz="2800" spc="10" dirty="0">
                <a:latin typeface="Calibri"/>
                <a:cs typeface="Calibri"/>
              </a:rPr>
              <a:t> </a:t>
            </a:r>
            <a:r>
              <a:rPr sz="2800" spc="-10" dirty="0">
                <a:latin typeface="Calibri"/>
                <a:cs typeface="Calibri"/>
              </a:rPr>
              <a:t>sorted </a:t>
            </a:r>
            <a:r>
              <a:rPr sz="2800" spc="-620" dirty="0">
                <a:latin typeface="Calibri"/>
                <a:cs typeface="Calibri"/>
              </a:rPr>
              <a:t> </a:t>
            </a:r>
            <a:r>
              <a:rPr sz="2800" spc="-10" dirty="0">
                <a:latin typeface="Calibri"/>
                <a:cs typeface="Calibri"/>
              </a:rPr>
              <a:t>one.</a:t>
            </a:r>
            <a:endParaRPr sz="28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4394" y="426465"/>
            <a:ext cx="3547745" cy="513715"/>
          </a:xfrm>
          <a:prstGeom prst="rect">
            <a:avLst/>
          </a:prstGeom>
        </p:spPr>
        <p:txBody>
          <a:bodyPr vert="horz" wrap="square" lIns="0" tIns="13335" rIns="0" bIns="0" rtlCol="0">
            <a:spAutoFit/>
          </a:bodyPr>
          <a:lstStyle/>
          <a:p>
            <a:pPr marL="12700">
              <a:lnSpc>
                <a:spcPct val="100000"/>
              </a:lnSpc>
              <a:spcBef>
                <a:spcPts val="105"/>
              </a:spcBef>
            </a:pPr>
            <a:r>
              <a:rPr sz="3200" spc="-15" dirty="0"/>
              <a:t>Merge</a:t>
            </a:r>
            <a:r>
              <a:rPr sz="3200" spc="-35" dirty="0"/>
              <a:t> </a:t>
            </a:r>
            <a:r>
              <a:rPr sz="3200" spc="-5" dirty="0"/>
              <a:t>sort</a:t>
            </a:r>
            <a:r>
              <a:rPr sz="3200" spc="-15" dirty="0"/>
              <a:t> </a:t>
            </a:r>
            <a:r>
              <a:rPr sz="3200" dirty="0"/>
              <a:t>-</a:t>
            </a:r>
            <a:r>
              <a:rPr sz="3200" spc="-35" dirty="0"/>
              <a:t> </a:t>
            </a:r>
            <a:r>
              <a:rPr sz="3200" spc="-15" dirty="0"/>
              <a:t>example</a:t>
            </a:r>
            <a:endParaRPr sz="3200"/>
          </a:p>
        </p:txBody>
      </p:sp>
      <p:pic>
        <p:nvPicPr>
          <p:cNvPr id="3" name="object 3"/>
          <p:cNvPicPr/>
          <p:nvPr/>
        </p:nvPicPr>
        <p:blipFill>
          <a:blip r:embed="rId3" cstate="print"/>
          <a:stretch>
            <a:fillRect/>
          </a:stretch>
        </p:blipFill>
        <p:spPr>
          <a:xfrm>
            <a:off x="5562599" y="533421"/>
            <a:ext cx="5766818" cy="5958818"/>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33</a:t>
            </a:fld>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9194" y="426465"/>
            <a:ext cx="1871345" cy="513715"/>
          </a:xfrm>
          <a:prstGeom prst="rect">
            <a:avLst/>
          </a:prstGeom>
        </p:spPr>
        <p:txBody>
          <a:bodyPr vert="horz" wrap="square" lIns="0" tIns="13335" rIns="0" bIns="0" rtlCol="0">
            <a:spAutoFit/>
          </a:bodyPr>
          <a:lstStyle/>
          <a:p>
            <a:pPr marL="12700">
              <a:lnSpc>
                <a:spcPct val="100000"/>
              </a:lnSpc>
              <a:spcBef>
                <a:spcPts val="105"/>
              </a:spcBef>
            </a:pPr>
            <a:r>
              <a:rPr sz="3200" spc="-15" dirty="0"/>
              <a:t>Merge</a:t>
            </a:r>
            <a:r>
              <a:rPr sz="3200" spc="-90" dirty="0"/>
              <a:t> </a:t>
            </a:r>
            <a:r>
              <a:rPr sz="3200" spc="-5" dirty="0"/>
              <a:t>Sort</a:t>
            </a:r>
            <a:endParaRPr sz="3200"/>
          </a:p>
        </p:txBody>
      </p:sp>
      <p:pic>
        <p:nvPicPr>
          <p:cNvPr id="3" name="object 3"/>
          <p:cNvPicPr/>
          <p:nvPr/>
        </p:nvPicPr>
        <p:blipFill>
          <a:blip r:embed="rId3" cstate="print"/>
          <a:stretch>
            <a:fillRect/>
          </a:stretch>
        </p:blipFill>
        <p:spPr>
          <a:xfrm>
            <a:off x="1981199" y="1533151"/>
            <a:ext cx="8220332" cy="4239652"/>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35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50594" y="426465"/>
            <a:ext cx="1102360" cy="513715"/>
          </a:xfrm>
          <a:prstGeom prst="rect">
            <a:avLst/>
          </a:prstGeom>
        </p:spPr>
        <p:txBody>
          <a:bodyPr vert="horz" wrap="square" lIns="0" tIns="13335" rIns="0" bIns="0" rtlCol="0">
            <a:spAutoFit/>
          </a:bodyPr>
          <a:lstStyle/>
          <a:p>
            <a:pPr marL="12700">
              <a:lnSpc>
                <a:spcPct val="100000"/>
              </a:lnSpc>
              <a:spcBef>
                <a:spcPts val="105"/>
              </a:spcBef>
            </a:pPr>
            <a:r>
              <a:rPr sz="3200" dirty="0"/>
              <a:t>Me</a:t>
            </a:r>
            <a:r>
              <a:rPr sz="3200" spc="-55" dirty="0"/>
              <a:t>r</a:t>
            </a:r>
            <a:r>
              <a:rPr sz="3200" spc="-25" dirty="0"/>
              <a:t>g</a:t>
            </a:r>
            <a:r>
              <a:rPr sz="3200" dirty="0"/>
              <a:t>e</a:t>
            </a:r>
            <a:endParaRPr sz="3200"/>
          </a:p>
        </p:txBody>
      </p:sp>
      <p:grpSp>
        <p:nvGrpSpPr>
          <p:cNvPr id="3" name="object 3"/>
          <p:cNvGrpSpPr/>
          <p:nvPr/>
        </p:nvGrpSpPr>
        <p:grpSpPr>
          <a:xfrm>
            <a:off x="1981199" y="1310589"/>
            <a:ext cx="8305800" cy="4618355"/>
            <a:chOff x="1981199" y="1310589"/>
            <a:chExt cx="8305800" cy="4618355"/>
          </a:xfrm>
        </p:grpSpPr>
        <p:pic>
          <p:nvPicPr>
            <p:cNvPr id="4" name="object 4"/>
            <p:cNvPicPr/>
            <p:nvPr/>
          </p:nvPicPr>
          <p:blipFill>
            <a:blip r:embed="rId3" cstate="print"/>
            <a:stretch>
              <a:fillRect/>
            </a:stretch>
          </p:blipFill>
          <p:spPr>
            <a:xfrm>
              <a:off x="1981199" y="2743225"/>
              <a:ext cx="8229464" cy="2057374"/>
            </a:xfrm>
            <a:prstGeom prst="rect">
              <a:avLst/>
            </a:prstGeom>
          </p:spPr>
        </p:pic>
        <p:pic>
          <p:nvPicPr>
            <p:cNvPr id="5" name="object 5"/>
            <p:cNvPicPr/>
            <p:nvPr/>
          </p:nvPicPr>
          <p:blipFill>
            <a:blip r:embed="rId4" cstate="print"/>
            <a:stretch>
              <a:fillRect/>
            </a:stretch>
          </p:blipFill>
          <p:spPr>
            <a:xfrm>
              <a:off x="2057399" y="4800659"/>
              <a:ext cx="8229464" cy="1127700"/>
            </a:xfrm>
            <a:prstGeom prst="rect">
              <a:avLst/>
            </a:prstGeom>
          </p:spPr>
        </p:pic>
        <p:pic>
          <p:nvPicPr>
            <p:cNvPr id="6" name="object 6"/>
            <p:cNvPicPr/>
            <p:nvPr/>
          </p:nvPicPr>
          <p:blipFill>
            <a:blip r:embed="rId5" cstate="print"/>
            <a:stretch>
              <a:fillRect/>
            </a:stretch>
          </p:blipFill>
          <p:spPr>
            <a:xfrm>
              <a:off x="1981199" y="1310589"/>
              <a:ext cx="8229464" cy="1432611"/>
            </a:xfrm>
            <a:prstGeom prst="rect">
              <a:avLst/>
            </a:prstGeom>
          </p:spPr>
        </p:pic>
      </p:gr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37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5394" y="392938"/>
            <a:ext cx="1521460" cy="574040"/>
          </a:xfrm>
          <a:prstGeom prst="rect">
            <a:avLst/>
          </a:prstGeom>
        </p:spPr>
        <p:txBody>
          <a:bodyPr vert="horz" wrap="square" lIns="0" tIns="12700" rIns="0" bIns="0" rtlCol="0">
            <a:spAutoFit/>
          </a:bodyPr>
          <a:lstStyle/>
          <a:p>
            <a:pPr marL="12700">
              <a:lnSpc>
                <a:spcPct val="100000"/>
              </a:lnSpc>
              <a:spcBef>
                <a:spcPts val="100"/>
              </a:spcBef>
            </a:pPr>
            <a:r>
              <a:rPr dirty="0"/>
              <a:t>An</a:t>
            </a:r>
            <a:r>
              <a:rPr spc="10" dirty="0"/>
              <a:t>a</a:t>
            </a:r>
            <a:r>
              <a:rPr dirty="0"/>
              <a:t>l</a:t>
            </a:r>
            <a:r>
              <a:rPr spc="-35" dirty="0"/>
              <a:t>y</a:t>
            </a:r>
            <a:r>
              <a:rPr spc="-5" dirty="0"/>
              <a:t>sis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38</a:t>
            </a:r>
          </a:p>
        </p:txBody>
      </p:sp>
      <p:sp>
        <p:nvSpPr>
          <p:cNvPr id="3" name="object 3"/>
          <p:cNvSpPr txBox="1"/>
          <p:nvPr/>
        </p:nvSpPr>
        <p:spPr>
          <a:xfrm>
            <a:off x="1755394" y="1357541"/>
            <a:ext cx="9203055" cy="4174490"/>
          </a:xfrm>
          <a:prstGeom prst="rect">
            <a:avLst/>
          </a:prstGeom>
        </p:spPr>
        <p:txBody>
          <a:bodyPr vert="horz" wrap="square" lIns="0" tIns="110489" rIns="0" bIns="0" rtlCol="0">
            <a:spAutoFit/>
          </a:bodyPr>
          <a:lstStyle/>
          <a:p>
            <a:pPr marL="355600" indent="-342900">
              <a:lnSpc>
                <a:spcPct val="100000"/>
              </a:lnSpc>
              <a:spcBef>
                <a:spcPts val="869"/>
              </a:spcBef>
              <a:buFont typeface="Arial MT"/>
              <a:buChar char="•"/>
              <a:tabLst>
                <a:tab pos="354965" algn="l"/>
                <a:tab pos="355600" algn="l"/>
                <a:tab pos="3301365" algn="l"/>
              </a:tabLst>
            </a:pPr>
            <a:r>
              <a:rPr sz="3200" dirty="0">
                <a:latin typeface="Calibri"/>
                <a:cs typeface="Calibri"/>
              </a:rPr>
              <a:t>Basic</a:t>
            </a:r>
            <a:r>
              <a:rPr sz="3200" spc="-5" dirty="0">
                <a:latin typeface="Calibri"/>
                <a:cs typeface="Calibri"/>
              </a:rPr>
              <a:t> </a:t>
            </a:r>
            <a:r>
              <a:rPr sz="3200" spc="-15" dirty="0">
                <a:latin typeface="Calibri"/>
                <a:cs typeface="Calibri"/>
              </a:rPr>
              <a:t>operation</a:t>
            </a:r>
            <a:r>
              <a:rPr sz="3200" spc="15" dirty="0">
                <a:latin typeface="Calibri"/>
                <a:cs typeface="Calibri"/>
              </a:rPr>
              <a:t> </a:t>
            </a:r>
            <a:r>
              <a:rPr sz="3200" dirty="0">
                <a:latin typeface="Calibri"/>
                <a:cs typeface="Calibri"/>
              </a:rPr>
              <a:t>-	</a:t>
            </a:r>
            <a:r>
              <a:rPr sz="3200" spc="-45" dirty="0">
                <a:solidFill>
                  <a:srgbClr val="000099"/>
                </a:solidFill>
                <a:latin typeface="Calibri"/>
                <a:cs typeface="Calibri"/>
              </a:rPr>
              <a:t>key</a:t>
            </a:r>
            <a:r>
              <a:rPr sz="3200" spc="-35" dirty="0">
                <a:solidFill>
                  <a:srgbClr val="000099"/>
                </a:solidFill>
                <a:latin typeface="Calibri"/>
                <a:cs typeface="Calibri"/>
              </a:rPr>
              <a:t> </a:t>
            </a:r>
            <a:r>
              <a:rPr sz="3200" spc="-5" dirty="0">
                <a:solidFill>
                  <a:srgbClr val="000099"/>
                </a:solidFill>
                <a:latin typeface="Calibri"/>
                <a:cs typeface="Calibri"/>
              </a:rPr>
              <a:t>comparison</a:t>
            </a:r>
            <a:r>
              <a:rPr sz="3200" spc="-5" dirty="0">
                <a:latin typeface="Calibri"/>
                <a:cs typeface="Calibri"/>
              </a:rPr>
              <a:t>.</a:t>
            </a:r>
            <a:endParaRPr sz="3200">
              <a:latin typeface="Calibri"/>
              <a:cs typeface="Calibri"/>
            </a:endParaRPr>
          </a:p>
          <a:p>
            <a:pPr marL="355600" indent="-342900">
              <a:lnSpc>
                <a:spcPct val="100000"/>
              </a:lnSpc>
              <a:spcBef>
                <a:spcPts val="770"/>
              </a:spcBef>
              <a:buFont typeface="Arial MT"/>
              <a:buChar char="•"/>
              <a:tabLst>
                <a:tab pos="354965" algn="l"/>
                <a:tab pos="355600" algn="l"/>
              </a:tabLst>
            </a:pPr>
            <a:r>
              <a:rPr sz="3200" spc="-10" dirty="0">
                <a:latin typeface="Calibri"/>
                <a:cs typeface="Calibri"/>
              </a:rPr>
              <a:t>Best </a:t>
            </a:r>
            <a:r>
              <a:rPr sz="3200" spc="-5" dirty="0">
                <a:latin typeface="Calibri"/>
                <a:cs typeface="Calibri"/>
              </a:rPr>
              <a:t>Case, </a:t>
            </a:r>
            <a:r>
              <a:rPr sz="3200" spc="-45" dirty="0">
                <a:latin typeface="Calibri"/>
                <a:cs typeface="Calibri"/>
              </a:rPr>
              <a:t>Worst</a:t>
            </a:r>
            <a:r>
              <a:rPr sz="3200" spc="-5" dirty="0">
                <a:latin typeface="Calibri"/>
                <a:cs typeface="Calibri"/>
              </a:rPr>
              <a:t> Case, </a:t>
            </a:r>
            <a:r>
              <a:rPr sz="3200" spc="-25" dirty="0">
                <a:latin typeface="Calibri"/>
                <a:cs typeface="Calibri"/>
              </a:rPr>
              <a:t>Average</a:t>
            </a:r>
            <a:r>
              <a:rPr sz="3200" spc="-20" dirty="0">
                <a:latin typeface="Calibri"/>
                <a:cs typeface="Calibri"/>
              </a:rPr>
              <a:t> </a:t>
            </a:r>
            <a:r>
              <a:rPr sz="3200" spc="-5" dirty="0">
                <a:latin typeface="Calibri"/>
                <a:cs typeface="Calibri"/>
              </a:rPr>
              <a:t>Case</a:t>
            </a:r>
            <a:r>
              <a:rPr sz="3200" spc="-10" dirty="0">
                <a:latin typeface="Calibri"/>
                <a:cs typeface="Calibri"/>
              </a:rPr>
              <a:t> </a:t>
            </a:r>
            <a:r>
              <a:rPr sz="3200" spc="-15" dirty="0">
                <a:latin typeface="Calibri"/>
                <a:cs typeface="Calibri"/>
              </a:rPr>
              <a:t>exists?</a:t>
            </a:r>
            <a:endParaRPr sz="3200">
              <a:latin typeface="Calibri"/>
              <a:cs typeface="Calibri"/>
            </a:endParaRPr>
          </a:p>
          <a:p>
            <a:pPr marL="756285" lvl="1" indent="-287020">
              <a:lnSpc>
                <a:spcPct val="100000"/>
              </a:lnSpc>
              <a:spcBef>
                <a:spcPts val="690"/>
              </a:spcBef>
              <a:buFont typeface="Arial MT"/>
              <a:buChar char="–"/>
              <a:tabLst>
                <a:tab pos="756920" algn="l"/>
              </a:tabLst>
            </a:pPr>
            <a:r>
              <a:rPr sz="2800" spc="-15" dirty="0">
                <a:latin typeface="Calibri"/>
                <a:cs typeface="Calibri"/>
              </a:rPr>
              <a:t>Execution</a:t>
            </a:r>
            <a:r>
              <a:rPr sz="2800" dirty="0">
                <a:latin typeface="Calibri"/>
                <a:cs typeface="Calibri"/>
              </a:rPr>
              <a:t> </a:t>
            </a:r>
            <a:r>
              <a:rPr sz="2800" spc="-10" dirty="0">
                <a:latin typeface="Calibri"/>
                <a:cs typeface="Calibri"/>
              </a:rPr>
              <a:t>does</a:t>
            </a:r>
            <a:r>
              <a:rPr sz="2800" spc="20" dirty="0">
                <a:latin typeface="Calibri"/>
                <a:cs typeface="Calibri"/>
              </a:rPr>
              <a:t> </a:t>
            </a:r>
            <a:r>
              <a:rPr sz="2800" spc="-10" dirty="0">
                <a:latin typeface="Calibri"/>
                <a:cs typeface="Calibri"/>
              </a:rPr>
              <a:t>not</a:t>
            </a:r>
            <a:r>
              <a:rPr sz="2800" spc="5" dirty="0">
                <a:latin typeface="Calibri"/>
                <a:cs typeface="Calibri"/>
              </a:rPr>
              <a:t> </a:t>
            </a:r>
            <a:r>
              <a:rPr sz="2800" spc="-10" dirty="0">
                <a:latin typeface="Calibri"/>
                <a:cs typeface="Calibri"/>
              </a:rPr>
              <a:t>depend</a:t>
            </a:r>
            <a:r>
              <a:rPr sz="2800" spc="40" dirty="0">
                <a:latin typeface="Calibri"/>
                <a:cs typeface="Calibri"/>
              </a:rPr>
              <a:t> </a:t>
            </a:r>
            <a:r>
              <a:rPr sz="2800" spc="-5" dirty="0">
                <a:latin typeface="Calibri"/>
                <a:cs typeface="Calibri"/>
              </a:rPr>
              <a:t>on the</a:t>
            </a:r>
            <a:r>
              <a:rPr sz="2800" spc="15" dirty="0">
                <a:latin typeface="Calibri"/>
                <a:cs typeface="Calibri"/>
              </a:rPr>
              <a:t> </a:t>
            </a:r>
            <a:r>
              <a:rPr sz="2800" spc="-15" dirty="0">
                <a:latin typeface="Calibri"/>
                <a:cs typeface="Calibri"/>
              </a:rPr>
              <a:t>order</a:t>
            </a:r>
            <a:r>
              <a:rPr sz="2800" spc="-5" dirty="0">
                <a:latin typeface="Calibri"/>
                <a:cs typeface="Calibri"/>
              </a:rPr>
              <a:t> </a:t>
            </a:r>
            <a:r>
              <a:rPr sz="2800" dirty="0">
                <a:latin typeface="Calibri"/>
                <a:cs typeface="Calibri"/>
              </a:rPr>
              <a:t>of </a:t>
            </a:r>
            <a:r>
              <a:rPr sz="2800" spc="-5" dirty="0">
                <a:latin typeface="Calibri"/>
                <a:cs typeface="Calibri"/>
              </a:rPr>
              <a:t>the</a:t>
            </a:r>
            <a:r>
              <a:rPr sz="2800" spc="10" dirty="0">
                <a:latin typeface="Calibri"/>
                <a:cs typeface="Calibri"/>
              </a:rPr>
              <a:t> </a:t>
            </a:r>
            <a:r>
              <a:rPr sz="2800" spc="-20" dirty="0">
                <a:latin typeface="Calibri"/>
                <a:cs typeface="Calibri"/>
              </a:rPr>
              <a:t>data</a:t>
            </a:r>
            <a:endParaRPr sz="2800">
              <a:latin typeface="Calibri"/>
              <a:cs typeface="Calibri"/>
            </a:endParaRPr>
          </a:p>
          <a:p>
            <a:pPr marL="756285" marR="78105" lvl="1" indent="-287020">
              <a:lnSpc>
                <a:spcPct val="100000"/>
              </a:lnSpc>
              <a:spcBef>
                <a:spcPts val="670"/>
              </a:spcBef>
              <a:buFont typeface="Arial MT"/>
              <a:buChar char="–"/>
              <a:tabLst>
                <a:tab pos="756920" algn="l"/>
              </a:tabLst>
            </a:pPr>
            <a:r>
              <a:rPr sz="2800" spc="-15" dirty="0">
                <a:latin typeface="Calibri"/>
                <a:cs typeface="Calibri"/>
              </a:rPr>
              <a:t>Best</a:t>
            </a:r>
            <a:r>
              <a:rPr sz="2800" spc="10" dirty="0">
                <a:latin typeface="Calibri"/>
                <a:cs typeface="Calibri"/>
              </a:rPr>
              <a:t> </a:t>
            </a:r>
            <a:r>
              <a:rPr sz="2800" spc="-10" dirty="0">
                <a:latin typeface="Calibri"/>
                <a:cs typeface="Calibri"/>
              </a:rPr>
              <a:t>case</a:t>
            </a:r>
            <a:r>
              <a:rPr sz="2800" dirty="0">
                <a:latin typeface="Calibri"/>
                <a:cs typeface="Calibri"/>
              </a:rPr>
              <a:t> </a:t>
            </a:r>
            <a:r>
              <a:rPr sz="2800" spc="-5" dirty="0">
                <a:latin typeface="Calibri"/>
                <a:cs typeface="Calibri"/>
              </a:rPr>
              <a:t>and</a:t>
            </a:r>
            <a:r>
              <a:rPr sz="2800" spc="5" dirty="0">
                <a:latin typeface="Calibri"/>
                <a:cs typeface="Calibri"/>
              </a:rPr>
              <a:t> </a:t>
            </a:r>
            <a:r>
              <a:rPr sz="2800" spc="-25" dirty="0">
                <a:latin typeface="Calibri"/>
                <a:cs typeface="Calibri"/>
              </a:rPr>
              <a:t>average</a:t>
            </a:r>
            <a:r>
              <a:rPr sz="2800" spc="-5" dirty="0">
                <a:latin typeface="Calibri"/>
                <a:cs typeface="Calibri"/>
              </a:rPr>
              <a:t> </a:t>
            </a:r>
            <a:r>
              <a:rPr sz="2800" spc="-10" dirty="0">
                <a:latin typeface="Calibri"/>
                <a:cs typeface="Calibri"/>
              </a:rPr>
              <a:t>case</a:t>
            </a:r>
            <a:r>
              <a:rPr sz="2800" spc="-5" dirty="0">
                <a:latin typeface="Calibri"/>
                <a:cs typeface="Calibri"/>
              </a:rPr>
              <a:t> </a:t>
            </a:r>
            <a:r>
              <a:rPr sz="2800" spc="-10" dirty="0">
                <a:latin typeface="Calibri"/>
                <a:cs typeface="Calibri"/>
              </a:rPr>
              <a:t>runtime</a:t>
            </a:r>
            <a:r>
              <a:rPr sz="2800" spc="25" dirty="0">
                <a:latin typeface="Calibri"/>
                <a:cs typeface="Calibri"/>
              </a:rPr>
              <a:t> </a:t>
            </a:r>
            <a:r>
              <a:rPr sz="2800" spc="-15" dirty="0">
                <a:latin typeface="Calibri"/>
                <a:cs typeface="Calibri"/>
              </a:rPr>
              <a:t>are</a:t>
            </a:r>
            <a:r>
              <a:rPr sz="2800" spc="-10" dirty="0">
                <a:latin typeface="Calibri"/>
                <a:cs typeface="Calibri"/>
              </a:rPr>
              <a:t> </a:t>
            </a:r>
            <a:r>
              <a:rPr sz="2800" spc="-5" dirty="0">
                <a:latin typeface="Calibri"/>
                <a:cs typeface="Calibri"/>
              </a:rPr>
              <a:t>the</a:t>
            </a:r>
            <a:r>
              <a:rPr sz="2800" dirty="0">
                <a:latin typeface="Calibri"/>
                <a:cs typeface="Calibri"/>
              </a:rPr>
              <a:t> </a:t>
            </a:r>
            <a:r>
              <a:rPr sz="2800" spc="-5" dirty="0">
                <a:latin typeface="Calibri"/>
                <a:cs typeface="Calibri"/>
              </a:rPr>
              <a:t>same</a:t>
            </a:r>
            <a:r>
              <a:rPr sz="2800" dirty="0">
                <a:latin typeface="Calibri"/>
                <a:cs typeface="Calibri"/>
              </a:rPr>
              <a:t> </a:t>
            </a:r>
            <a:r>
              <a:rPr sz="2800" spc="-5" dirty="0">
                <a:latin typeface="Calibri"/>
                <a:cs typeface="Calibri"/>
              </a:rPr>
              <a:t>as</a:t>
            </a:r>
            <a:r>
              <a:rPr sz="2800" spc="15" dirty="0">
                <a:latin typeface="Calibri"/>
                <a:cs typeface="Calibri"/>
              </a:rPr>
              <a:t> </a:t>
            </a:r>
            <a:r>
              <a:rPr sz="2800" spc="-25" dirty="0">
                <a:latin typeface="Calibri"/>
                <a:cs typeface="Calibri"/>
              </a:rPr>
              <a:t>worst </a:t>
            </a:r>
            <a:r>
              <a:rPr sz="2800" spc="-620" dirty="0">
                <a:latin typeface="Calibri"/>
                <a:cs typeface="Calibri"/>
              </a:rPr>
              <a:t> </a:t>
            </a:r>
            <a:r>
              <a:rPr sz="2800" spc="-10" dirty="0">
                <a:latin typeface="Calibri"/>
                <a:cs typeface="Calibri"/>
              </a:rPr>
              <a:t>case runtime.</a:t>
            </a:r>
            <a:endParaRPr sz="2800">
              <a:latin typeface="Calibri"/>
              <a:cs typeface="Calibri"/>
            </a:endParaRPr>
          </a:p>
          <a:p>
            <a:pPr marL="355600" indent="-342900">
              <a:lnSpc>
                <a:spcPct val="100000"/>
              </a:lnSpc>
              <a:spcBef>
                <a:spcPts val="755"/>
              </a:spcBef>
              <a:buFont typeface="Arial MT"/>
              <a:buChar char="•"/>
              <a:tabLst>
                <a:tab pos="354965" algn="l"/>
                <a:tab pos="355600" algn="l"/>
              </a:tabLst>
            </a:pPr>
            <a:r>
              <a:rPr sz="3200" spc="-50" dirty="0">
                <a:latin typeface="Calibri"/>
                <a:cs typeface="Calibri"/>
              </a:rPr>
              <a:t>Worst</a:t>
            </a:r>
            <a:r>
              <a:rPr sz="3200" spc="-25" dirty="0">
                <a:latin typeface="Calibri"/>
                <a:cs typeface="Calibri"/>
              </a:rPr>
              <a:t> </a:t>
            </a:r>
            <a:r>
              <a:rPr sz="3200" spc="-10" dirty="0">
                <a:latin typeface="Calibri"/>
                <a:cs typeface="Calibri"/>
              </a:rPr>
              <a:t>case:</a:t>
            </a:r>
            <a:endParaRPr sz="3200">
              <a:latin typeface="Calibri"/>
              <a:cs typeface="Calibri"/>
            </a:endParaRPr>
          </a:p>
          <a:p>
            <a:pPr marL="756285" marR="5080" lvl="1" indent="-287020">
              <a:lnSpc>
                <a:spcPct val="100000"/>
              </a:lnSpc>
              <a:spcBef>
                <a:spcPts val="690"/>
              </a:spcBef>
              <a:buFont typeface="Arial MT"/>
              <a:buChar char="–"/>
              <a:tabLst>
                <a:tab pos="756920" algn="l"/>
              </a:tabLst>
            </a:pPr>
            <a:r>
              <a:rPr sz="2800" spc="-10" dirty="0">
                <a:latin typeface="Calibri"/>
                <a:cs typeface="Calibri"/>
              </a:rPr>
              <a:t>During</a:t>
            </a:r>
            <a:r>
              <a:rPr sz="2800" spc="10" dirty="0">
                <a:latin typeface="Calibri"/>
                <a:cs typeface="Calibri"/>
              </a:rPr>
              <a:t> </a:t>
            </a:r>
            <a:r>
              <a:rPr sz="2800" spc="-35" dirty="0">
                <a:latin typeface="Calibri"/>
                <a:cs typeface="Calibri"/>
              </a:rPr>
              <a:t>key</a:t>
            </a:r>
            <a:r>
              <a:rPr sz="2800" dirty="0">
                <a:latin typeface="Calibri"/>
                <a:cs typeface="Calibri"/>
              </a:rPr>
              <a:t> </a:t>
            </a:r>
            <a:r>
              <a:rPr sz="2800" spc="-10" dirty="0">
                <a:latin typeface="Calibri"/>
                <a:cs typeface="Calibri"/>
              </a:rPr>
              <a:t>comparison,</a:t>
            </a:r>
            <a:r>
              <a:rPr sz="2800" spc="40" dirty="0">
                <a:latin typeface="Calibri"/>
                <a:cs typeface="Calibri"/>
              </a:rPr>
              <a:t> </a:t>
            </a:r>
            <a:r>
              <a:rPr sz="2800" spc="-5" dirty="0">
                <a:solidFill>
                  <a:srgbClr val="000099"/>
                </a:solidFill>
                <a:latin typeface="Calibri"/>
                <a:cs typeface="Calibri"/>
              </a:rPr>
              <a:t>neither</a:t>
            </a:r>
            <a:r>
              <a:rPr sz="2800" spc="10" dirty="0">
                <a:solidFill>
                  <a:srgbClr val="000099"/>
                </a:solidFill>
                <a:latin typeface="Calibri"/>
                <a:cs typeface="Calibri"/>
              </a:rPr>
              <a:t> </a:t>
            </a:r>
            <a:r>
              <a:rPr sz="2800" spc="-5" dirty="0">
                <a:solidFill>
                  <a:srgbClr val="000099"/>
                </a:solidFill>
                <a:latin typeface="Calibri"/>
                <a:cs typeface="Calibri"/>
              </a:rPr>
              <a:t>of</a:t>
            </a:r>
            <a:r>
              <a:rPr sz="2800" spc="-15" dirty="0">
                <a:solidFill>
                  <a:srgbClr val="000099"/>
                </a:solidFill>
                <a:latin typeface="Calibri"/>
                <a:cs typeface="Calibri"/>
              </a:rPr>
              <a:t> </a:t>
            </a:r>
            <a:r>
              <a:rPr sz="2800" spc="-5" dirty="0">
                <a:solidFill>
                  <a:srgbClr val="000099"/>
                </a:solidFill>
                <a:latin typeface="Calibri"/>
                <a:cs typeface="Calibri"/>
              </a:rPr>
              <a:t>the</a:t>
            </a:r>
            <a:r>
              <a:rPr sz="2800" spc="-10" dirty="0">
                <a:solidFill>
                  <a:srgbClr val="000099"/>
                </a:solidFill>
                <a:latin typeface="Calibri"/>
                <a:cs typeface="Calibri"/>
              </a:rPr>
              <a:t> two</a:t>
            </a:r>
            <a:r>
              <a:rPr sz="2800" spc="-5" dirty="0">
                <a:solidFill>
                  <a:srgbClr val="000099"/>
                </a:solidFill>
                <a:latin typeface="Calibri"/>
                <a:cs typeface="Calibri"/>
              </a:rPr>
              <a:t> </a:t>
            </a:r>
            <a:r>
              <a:rPr sz="2800" spc="-25" dirty="0">
                <a:solidFill>
                  <a:srgbClr val="000099"/>
                </a:solidFill>
                <a:latin typeface="Calibri"/>
                <a:cs typeface="Calibri"/>
              </a:rPr>
              <a:t>arrays</a:t>
            </a:r>
            <a:r>
              <a:rPr sz="2800" spc="-5" dirty="0">
                <a:solidFill>
                  <a:srgbClr val="000099"/>
                </a:solidFill>
                <a:latin typeface="Calibri"/>
                <a:cs typeface="Calibri"/>
              </a:rPr>
              <a:t> </a:t>
            </a:r>
            <a:r>
              <a:rPr sz="2800" spc="-10" dirty="0">
                <a:solidFill>
                  <a:srgbClr val="000099"/>
                </a:solidFill>
                <a:latin typeface="Calibri"/>
                <a:cs typeface="Calibri"/>
              </a:rPr>
              <a:t>becomes </a:t>
            </a:r>
            <a:r>
              <a:rPr sz="2800" spc="-620" dirty="0">
                <a:solidFill>
                  <a:srgbClr val="000099"/>
                </a:solidFill>
                <a:latin typeface="Calibri"/>
                <a:cs typeface="Calibri"/>
              </a:rPr>
              <a:t> </a:t>
            </a:r>
            <a:r>
              <a:rPr sz="2800" spc="-10" dirty="0">
                <a:solidFill>
                  <a:srgbClr val="000099"/>
                </a:solidFill>
                <a:latin typeface="Calibri"/>
                <a:cs typeface="Calibri"/>
              </a:rPr>
              <a:t>empty</a:t>
            </a:r>
            <a:r>
              <a:rPr sz="2800" spc="5" dirty="0">
                <a:solidFill>
                  <a:srgbClr val="000099"/>
                </a:solidFill>
                <a:latin typeface="Calibri"/>
                <a:cs typeface="Calibri"/>
              </a:rPr>
              <a:t> </a:t>
            </a:r>
            <a:r>
              <a:rPr sz="2800" spc="-25" dirty="0">
                <a:latin typeface="Calibri"/>
                <a:cs typeface="Calibri"/>
              </a:rPr>
              <a:t>before</a:t>
            </a:r>
            <a:r>
              <a:rPr sz="2800" spc="20" dirty="0">
                <a:latin typeface="Calibri"/>
                <a:cs typeface="Calibri"/>
              </a:rPr>
              <a:t> </a:t>
            </a:r>
            <a:r>
              <a:rPr sz="2800" spc="-5" dirty="0">
                <a:latin typeface="Calibri"/>
                <a:cs typeface="Calibri"/>
              </a:rPr>
              <a:t>the</a:t>
            </a:r>
            <a:r>
              <a:rPr sz="2800" dirty="0">
                <a:latin typeface="Calibri"/>
                <a:cs typeface="Calibri"/>
              </a:rPr>
              <a:t> </a:t>
            </a:r>
            <a:r>
              <a:rPr sz="2800" spc="-10" dirty="0">
                <a:latin typeface="Calibri"/>
                <a:cs typeface="Calibri"/>
              </a:rPr>
              <a:t>other</a:t>
            </a:r>
            <a:r>
              <a:rPr sz="2800" spc="20" dirty="0">
                <a:latin typeface="Calibri"/>
                <a:cs typeface="Calibri"/>
              </a:rPr>
              <a:t> </a:t>
            </a:r>
            <a:r>
              <a:rPr sz="2800" spc="-10" dirty="0">
                <a:latin typeface="Calibri"/>
                <a:cs typeface="Calibri"/>
              </a:rPr>
              <a:t>one</a:t>
            </a:r>
            <a:r>
              <a:rPr sz="2800" spc="20" dirty="0">
                <a:latin typeface="Calibri"/>
                <a:cs typeface="Calibri"/>
              </a:rPr>
              <a:t> </a:t>
            </a:r>
            <a:r>
              <a:rPr sz="2800" spc="-15" dirty="0">
                <a:latin typeface="Calibri"/>
                <a:cs typeface="Calibri"/>
              </a:rPr>
              <a:t>contains</a:t>
            </a:r>
            <a:r>
              <a:rPr sz="2800" spc="25" dirty="0">
                <a:latin typeface="Calibri"/>
                <a:cs typeface="Calibri"/>
              </a:rPr>
              <a:t> </a:t>
            </a:r>
            <a:r>
              <a:rPr sz="2800" spc="-15" dirty="0">
                <a:latin typeface="Calibri"/>
                <a:cs typeface="Calibri"/>
              </a:rPr>
              <a:t>just</a:t>
            </a:r>
            <a:r>
              <a:rPr sz="2800" spc="45" dirty="0">
                <a:latin typeface="Calibri"/>
                <a:cs typeface="Calibri"/>
              </a:rPr>
              <a:t> </a:t>
            </a:r>
            <a:r>
              <a:rPr sz="2800" spc="-10" dirty="0">
                <a:latin typeface="Calibri"/>
                <a:cs typeface="Calibri"/>
              </a:rPr>
              <a:t>one</a:t>
            </a:r>
            <a:r>
              <a:rPr sz="2800" spc="10" dirty="0">
                <a:latin typeface="Calibri"/>
                <a:cs typeface="Calibri"/>
              </a:rPr>
              <a:t> </a:t>
            </a:r>
            <a:r>
              <a:rPr sz="2800" spc="-10" dirty="0">
                <a:latin typeface="Calibri"/>
                <a:cs typeface="Calibri"/>
              </a:rPr>
              <a:t>element</a:t>
            </a:r>
            <a:endParaRPr sz="280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994" y="392938"/>
            <a:ext cx="1521460" cy="574040"/>
          </a:xfrm>
          <a:prstGeom prst="rect">
            <a:avLst/>
          </a:prstGeom>
        </p:spPr>
        <p:txBody>
          <a:bodyPr vert="horz" wrap="square" lIns="0" tIns="12700" rIns="0" bIns="0" rtlCol="0">
            <a:spAutoFit/>
          </a:bodyPr>
          <a:lstStyle/>
          <a:p>
            <a:pPr marL="12700">
              <a:lnSpc>
                <a:spcPct val="100000"/>
              </a:lnSpc>
              <a:spcBef>
                <a:spcPts val="100"/>
              </a:spcBef>
            </a:pPr>
            <a:r>
              <a:rPr dirty="0"/>
              <a:t>An</a:t>
            </a:r>
            <a:r>
              <a:rPr spc="10" dirty="0"/>
              <a:t>a</a:t>
            </a:r>
            <a:r>
              <a:rPr dirty="0"/>
              <a:t>l</a:t>
            </a:r>
            <a:r>
              <a:rPr spc="-35" dirty="0"/>
              <a:t>y</a:t>
            </a:r>
            <a:r>
              <a:rPr spc="-5" dirty="0"/>
              <a:t>sis</a:t>
            </a:r>
          </a:p>
        </p:txBody>
      </p:sp>
      <p:sp>
        <p:nvSpPr>
          <p:cNvPr id="3" name="object 3"/>
          <p:cNvSpPr txBox="1"/>
          <p:nvPr/>
        </p:nvSpPr>
        <p:spPr>
          <a:xfrm>
            <a:off x="1602994" y="1153413"/>
            <a:ext cx="8968740" cy="1305560"/>
          </a:xfrm>
          <a:prstGeom prst="rect">
            <a:avLst/>
          </a:prstGeom>
        </p:spPr>
        <p:txBody>
          <a:bodyPr vert="horz" wrap="square" lIns="0" tIns="12065" rIns="0" bIns="0" rtlCol="0">
            <a:spAutoFit/>
          </a:bodyPr>
          <a:lstStyle/>
          <a:p>
            <a:pPr marL="355600" marR="5080" indent="-342900">
              <a:lnSpc>
                <a:spcPct val="100000"/>
              </a:lnSpc>
              <a:spcBef>
                <a:spcPts val="95"/>
              </a:spcBef>
              <a:buFont typeface="Arial MT"/>
              <a:buChar char="•"/>
              <a:tabLst>
                <a:tab pos="354965" algn="l"/>
                <a:tab pos="355600" algn="l"/>
              </a:tabLst>
            </a:pPr>
            <a:r>
              <a:rPr sz="2800" spc="-5" dirty="0">
                <a:latin typeface="Calibri"/>
                <a:cs typeface="Calibri"/>
              </a:rPr>
              <a:t>Assuming</a:t>
            </a:r>
            <a:r>
              <a:rPr sz="2800" spc="40" dirty="0">
                <a:latin typeface="Calibri"/>
                <a:cs typeface="Calibri"/>
              </a:rPr>
              <a:t> </a:t>
            </a:r>
            <a:r>
              <a:rPr sz="2800" spc="-25" dirty="0">
                <a:latin typeface="Calibri"/>
                <a:cs typeface="Calibri"/>
              </a:rPr>
              <a:t>for</a:t>
            </a:r>
            <a:r>
              <a:rPr sz="2800" spc="-5" dirty="0">
                <a:latin typeface="Calibri"/>
                <a:cs typeface="Calibri"/>
              </a:rPr>
              <a:t> </a:t>
            </a:r>
            <a:r>
              <a:rPr sz="2800" spc="-10" dirty="0">
                <a:latin typeface="Calibri"/>
                <a:cs typeface="Calibri"/>
              </a:rPr>
              <a:t>simplicity</a:t>
            </a:r>
            <a:r>
              <a:rPr sz="2800" spc="25" dirty="0">
                <a:latin typeface="Calibri"/>
                <a:cs typeface="Calibri"/>
              </a:rPr>
              <a:t> </a:t>
            </a:r>
            <a:r>
              <a:rPr sz="2800" spc="-10" dirty="0">
                <a:latin typeface="Calibri"/>
                <a:cs typeface="Calibri"/>
              </a:rPr>
              <a:t>that</a:t>
            </a:r>
            <a:r>
              <a:rPr sz="2800" spc="-5" dirty="0">
                <a:latin typeface="Calibri"/>
                <a:cs typeface="Calibri"/>
              </a:rPr>
              <a:t> </a:t>
            </a:r>
            <a:r>
              <a:rPr sz="2800" spc="-15" dirty="0">
                <a:latin typeface="Calibri"/>
                <a:cs typeface="Calibri"/>
              </a:rPr>
              <a:t>total</a:t>
            </a:r>
            <a:r>
              <a:rPr sz="2800" dirty="0">
                <a:latin typeface="Calibri"/>
                <a:cs typeface="Calibri"/>
              </a:rPr>
              <a:t> </a:t>
            </a:r>
            <a:r>
              <a:rPr sz="2800" spc="-10" dirty="0">
                <a:latin typeface="Calibri"/>
                <a:cs typeface="Calibri"/>
              </a:rPr>
              <a:t>number</a:t>
            </a:r>
            <a:r>
              <a:rPr sz="2800" spc="30" dirty="0">
                <a:latin typeface="Calibri"/>
                <a:cs typeface="Calibri"/>
              </a:rPr>
              <a:t> </a:t>
            </a:r>
            <a:r>
              <a:rPr sz="2800" spc="-5" dirty="0">
                <a:latin typeface="Calibri"/>
                <a:cs typeface="Calibri"/>
              </a:rPr>
              <a:t>of </a:t>
            </a:r>
            <a:r>
              <a:rPr sz="2800" spc="-10" dirty="0">
                <a:latin typeface="Calibri"/>
                <a:cs typeface="Calibri"/>
              </a:rPr>
              <a:t>elements</a:t>
            </a:r>
            <a:r>
              <a:rPr sz="2800" spc="35" dirty="0">
                <a:latin typeface="Calibri"/>
                <a:cs typeface="Calibri"/>
              </a:rPr>
              <a:t> </a:t>
            </a:r>
            <a:r>
              <a:rPr sz="2800" b="1" spc="-5" dirty="0">
                <a:solidFill>
                  <a:srgbClr val="000099"/>
                </a:solidFill>
                <a:latin typeface="Calibri"/>
                <a:cs typeface="Calibri"/>
              </a:rPr>
              <a:t>n</a:t>
            </a:r>
            <a:r>
              <a:rPr sz="2800" b="1" spc="15" dirty="0">
                <a:solidFill>
                  <a:srgbClr val="000099"/>
                </a:solidFill>
                <a:latin typeface="Calibri"/>
                <a:cs typeface="Calibri"/>
              </a:rPr>
              <a:t> </a:t>
            </a:r>
            <a:r>
              <a:rPr sz="2800" spc="-5" dirty="0">
                <a:solidFill>
                  <a:srgbClr val="000099"/>
                </a:solidFill>
                <a:latin typeface="Calibri"/>
                <a:cs typeface="Calibri"/>
              </a:rPr>
              <a:t>is</a:t>
            </a:r>
            <a:r>
              <a:rPr sz="2800" dirty="0">
                <a:solidFill>
                  <a:srgbClr val="000099"/>
                </a:solidFill>
                <a:latin typeface="Calibri"/>
                <a:cs typeface="Calibri"/>
              </a:rPr>
              <a:t> </a:t>
            </a:r>
            <a:r>
              <a:rPr sz="2800" spc="-5" dirty="0">
                <a:solidFill>
                  <a:srgbClr val="000099"/>
                </a:solidFill>
                <a:latin typeface="Calibri"/>
                <a:cs typeface="Calibri"/>
              </a:rPr>
              <a:t>a </a:t>
            </a:r>
            <a:r>
              <a:rPr sz="2800" spc="-620" dirty="0">
                <a:solidFill>
                  <a:srgbClr val="000099"/>
                </a:solidFill>
                <a:latin typeface="Calibri"/>
                <a:cs typeface="Calibri"/>
              </a:rPr>
              <a:t> </a:t>
            </a:r>
            <a:r>
              <a:rPr sz="2800" spc="-10" dirty="0">
                <a:solidFill>
                  <a:srgbClr val="000099"/>
                </a:solidFill>
                <a:latin typeface="Calibri"/>
                <a:cs typeface="Calibri"/>
              </a:rPr>
              <a:t>power</a:t>
            </a:r>
            <a:r>
              <a:rPr sz="2800" spc="5" dirty="0">
                <a:solidFill>
                  <a:srgbClr val="000099"/>
                </a:solidFill>
                <a:latin typeface="Calibri"/>
                <a:cs typeface="Calibri"/>
              </a:rPr>
              <a:t> </a:t>
            </a:r>
            <a:r>
              <a:rPr sz="2800" spc="-5" dirty="0">
                <a:solidFill>
                  <a:srgbClr val="000099"/>
                </a:solidFill>
                <a:latin typeface="Calibri"/>
                <a:cs typeface="Calibri"/>
              </a:rPr>
              <a:t>of</a:t>
            </a:r>
            <a:r>
              <a:rPr sz="2800" spc="-15" dirty="0">
                <a:solidFill>
                  <a:srgbClr val="000099"/>
                </a:solidFill>
                <a:latin typeface="Calibri"/>
                <a:cs typeface="Calibri"/>
              </a:rPr>
              <a:t> </a:t>
            </a:r>
            <a:r>
              <a:rPr sz="2800" spc="-5" dirty="0">
                <a:solidFill>
                  <a:srgbClr val="000099"/>
                </a:solidFill>
                <a:latin typeface="Calibri"/>
                <a:cs typeface="Calibri"/>
              </a:rPr>
              <a:t>2</a:t>
            </a:r>
            <a:r>
              <a:rPr sz="2800" spc="-5" dirty="0">
                <a:latin typeface="Calibri"/>
                <a:cs typeface="Calibri"/>
              </a:rPr>
              <a:t>,</a:t>
            </a:r>
            <a:r>
              <a:rPr sz="2800" spc="25" dirty="0">
                <a:latin typeface="Calibri"/>
                <a:cs typeface="Calibri"/>
              </a:rPr>
              <a:t> </a:t>
            </a:r>
            <a:r>
              <a:rPr sz="2800" spc="-5" dirty="0">
                <a:latin typeface="Calibri"/>
                <a:cs typeface="Calibri"/>
              </a:rPr>
              <a:t>the </a:t>
            </a:r>
            <a:r>
              <a:rPr sz="2800" spc="-10" dirty="0">
                <a:latin typeface="Calibri"/>
                <a:cs typeface="Calibri"/>
              </a:rPr>
              <a:t>recurrence</a:t>
            </a:r>
            <a:r>
              <a:rPr sz="2800" spc="35" dirty="0">
                <a:latin typeface="Calibri"/>
                <a:cs typeface="Calibri"/>
              </a:rPr>
              <a:t> </a:t>
            </a:r>
            <a:r>
              <a:rPr sz="2800" spc="-10" dirty="0">
                <a:latin typeface="Calibri"/>
                <a:cs typeface="Calibri"/>
              </a:rPr>
              <a:t>relation</a:t>
            </a:r>
            <a:r>
              <a:rPr sz="2800" spc="-5" dirty="0">
                <a:latin typeface="Calibri"/>
                <a:cs typeface="Calibri"/>
              </a:rPr>
              <a:t> </a:t>
            </a:r>
            <a:r>
              <a:rPr sz="2800" spc="-25" dirty="0">
                <a:latin typeface="Calibri"/>
                <a:cs typeface="Calibri"/>
              </a:rPr>
              <a:t>for</a:t>
            </a:r>
            <a:r>
              <a:rPr sz="2800" dirty="0">
                <a:latin typeface="Calibri"/>
                <a:cs typeface="Calibri"/>
              </a:rPr>
              <a:t> </a:t>
            </a:r>
            <a:r>
              <a:rPr sz="2800" spc="-5" dirty="0">
                <a:latin typeface="Calibri"/>
                <a:cs typeface="Calibri"/>
              </a:rPr>
              <a:t>the</a:t>
            </a:r>
            <a:r>
              <a:rPr sz="2800" spc="20" dirty="0">
                <a:latin typeface="Calibri"/>
                <a:cs typeface="Calibri"/>
              </a:rPr>
              <a:t> </a:t>
            </a:r>
            <a:r>
              <a:rPr sz="2800" spc="-10" dirty="0">
                <a:latin typeface="Calibri"/>
                <a:cs typeface="Calibri"/>
              </a:rPr>
              <a:t>number</a:t>
            </a:r>
            <a:r>
              <a:rPr sz="2800" spc="35" dirty="0">
                <a:latin typeface="Calibri"/>
                <a:cs typeface="Calibri"/>
              </a:rPr>
              <a:t> </a:t>
            </a:r>
            <a:r>
              <a:rPr sz="2800" spc="-5" dirty="0">
                <a:latin typeface="Calibri"/>
                <a:cs typeface="Calibri"/>
              </a:rPr>
              <a:t>of</a:t>
            </a:r>
            <a:r>
              <a:rPr sz="2800" spc="5" dirty="0">
                <a:latin typeface="Calibri"/>
                <a:cs typeface="Calibri"/>
              </a:rPr>
              <a:t> </a:t>
            </a:r>
            <a:r>
              <a:rPr sz="2800" spc="-35" dirty="0">
                <a:latin typeface="Calibri"/>
                <a:cs typeface="Calibri"/>
              </a:rPr>
              <a:t>key </a:t>
            </a:r>
            <a:r>
              <a:rPr sz="2800" spc="-30" dirty="0">
                <a:latin typeface="Calibri"/>
                <a:cs typeface="Calibri"/>
              </a:rPr>
              <a:t> </a:t>
            </a:r>
            <a:r>
              <a:rPr sz="2800" spc="-10" dirty="0">
                <a:latin typeface="Calibri"/>
                <a:cs typeface="Calibri"/>
              </a:rPr>
              <a:t>comparisons</a:t>
            </a:r>
            <a:r>
              <a:rPr sz="2800" spc="35" dirty="0">
                <a:latin typeface="Calibri"/>
                <a:cs typeface="Calibri"/>
              </a:rPr>
              <a:t> </a:t>
            </a:r>
            <a:r>
              <a:rPr sz="2800" i="1" spc="-5" dirty="0">
                <a:latin typeface="Calibri"/>
                <a:cs typeface="Calibri"/>
              </a:rPr>
              <a:t>C</a:t>
            </a:r>
            <a:r>
              <a:rPr sz="2800" spc="-5" dirty="0">
                <a:latin typeface="Calibri"/>
                <a:cs typeface="Calibri"/>
              </a:rPr>
              <a:t>(</a:t>
            </a:r>
            <a:r>
              <a:rPr sz="2800" i="1" spc="-5" dirty="0">
                <a:latin typeface="Calibri"/>
                <a:cs typeface="Calibri"/>
              </a:rPr>
              <a:t>n</a:t>
            </a:r>
            <a:r>
              <a:rPr sz="2800" spc="-5" dirty="0">
                <a:latin typeface="Calibri"/>
                <a:cs typeface="Calibri"/>
              </a:rPr>
              <a:t>)</a:t>
            </a:r>
            <a:r>
              <a:rPr sz="2800" dirty="0">
                <a:latin typeface="Calibri"/>
                <a:cs typeface="Calibri"/>
              </a:rPr>
              <a:t> </a:t>
            </a:r>
            <a:r>
              <a:rPr sz="2800" spc="-5" dirty="0">
                <a:latin typeface="Calibri"/>
                <a:cs typeface="Calibri"/>
              </a:rPr>
              <a:t>is</a:t>
            </a:r>
            <a:endParaRPr sz="2800" dirty="0">
              <a:latin typeface="Calibri"/>
              <a:cs typeface="Calibri"/>
            </a:endParaRPr>
          </a:p>
        </p:txBody>
      </p:sp>
      <p:sp>
        <p:nvSpPr>
          <p:cNvPr id="4" name="object 4"/>
          <p:cNvSpPr txBox="1"/>
          <p:nvPr/>
        </p:nvSpPr>
        <p:spPr>
          <a:xfrm>
            <a:off x="1564894" y="3543680"/>
            <a:ext cx="9792335" cy="1818005"/>
          </a:xfrm>
          <a:prstGeom prst="rect">
            <a:avLst/>
          </a:prstGeom>
        </p:spPr>
        <p:txBody>
          <a:bodyPr vert="horz" wrap="square" lIns="0" tIns="12065" rIns="0" bIns="0" rtlCol="0">
            <a:spAutoFit/>
          </a:bodyPr>
          <a:lstStyle/>
          <a:p>
            <a:pPr marL="393700" marR="55880" indent="-342900">
              <a:lnSpc>
                <a:spcPct val="100000"/>
              </a:lnSpc>
              <a:spcBef>
                <a:spcPts val="95"/>
              </a:spcBef>
              <a:buFont typeface="Arial MT"/>
              <a:buChar char="•"/>
              <a:tabLst>
                <a:tab pos="393065" algn="l"/>
                <a:tab pos="393700" algn="l"/>
                <a:tab pos="1946275" algn="l"/>
              </a:tabLst>
            </a:pPr>
            <a:r>
              <a:rPr sz="2800" i="1" dirty="0">
                <a:latin typeface="Calibri"/>
                <a:cs typeface="Calibri"/>
              </a:rPr>
              <a:t>C</a:t>
            </a:r>
            <a:r>
              <a:rPr sz="2775" i="1" baseline="-21021" dirty="0">
                <a:latin typeface="Calibri"/>
                <a:cs typeface="Calibri"/>
              </a:rPr>
              <a:t>merge</a:t>
            </a:r>
            <a:r>
              <a:rPr sz="2800" dirty="0">
                <a:latin typeface="Calibri"/>
                <a:cs typeface="Calibri"/>
              </a:rPr>
              <a:t>(</a:t>
            </a:r>
            <a:r>
              <a:rPr sz="2800" i="1" dirty="0">
                <a:latin typeface="Calibri"/>
                <a:cs typeface="Calibri"/>
              </a:rPr>
              <a:t>n</a:t>
            </a:r>
            <a:r>
              <a:rPr sz="2800" dirty="0">
                <a:latin typeface="Calibri"/>
                <a:cs typeface="Calibri"/>
              </a:rPr>
              <a:t>)</a:t>
            </a:r>
            <a:r>
              <a:rPr sz="2800" spc="-10" dirty="0">
                <a:latin typeface="Calibri"/>
                <a:cs typeface="Calibri"/>
              </a:rPr>
              <a:t> </a:t>
            </a:r>
            <a:r>
              <a:rPr sz="2800" spc="-5" dirty="0">
                <a:latin typeface="Calibri"/>
                <a:cs typeface="Calibri"/>
              </a:rPr>
              <a:t>-	the</a:t>
            </a:r>
            <a:r>
              <a:rPr sz="2800" spc="15" dirty="0">
                <a:latin typeface="Calibri"/>
                <a:cs typeface="Calibri"/>
              </a:rPr>
              <a:t> </a:t>
            </a:r>
            <a:r>
              <a:rPr sz="2800" spc="-10" dirty="0">
                <a:latin typeface="Calibri"/>
                <a:cs typeface="Calibri"/>
              </a:rPr>
              <a:t>number</a:t>
            </a:r>
            <a:r>
              <a:rPr sz="2800" spc="30" dirty="0">
                <a:latin typeface="Calibri"/>
                <a:cs typeface="Calibri"/>
              </a:rPr>
              <a:t> </a:t>
            </a:r>
            <a:r>
              <a:rPr sz="2800" spc="-5" dirty="0">
                <a:latin typeface="Calibri"/>
                <a:cs typeface="Calibri"/>
              </a:rPr>
              <a:t>of</a:t>
            </a:r>
            <a:r>
              <a:rPr sz="2800" spc="5" dirty="0">
                <a:latin typeface="Calibri"/>
                <a:cs typeface="Calibri"/>
              </a:rPr>
              <a:t> </a:t>
            </a:r>
            <a:r>
              <a:rPr sz="2800" spc="-35" dirty="0">
                <a:latin typeface="Calibri"/>
                <a:cs typeface="Calibri"/>
              </a:rPr>
              <a:t>key</a:t>
            </a:r>
            <a:r>
              <a:rPr sz="2800" spc="-10" dirty="0">
                <a:latin typeface="Calibri"/>
                <a:cs typeface="Calibri"/>
              </a:rPr>
              <a:t> </a:t>
            </a:r>
            <a:r>
              <a:rPr sz="2800" spc="-5" dirty="0">
                <a:latin typeface="Calibri"/>
                <a:cs typeface="Calibri"/>
              </a:rPr>
              <a:t>comparisons</a:t>
            </a:r>
            <a:r>
              <a:rPr sz="2800" spc="40" dirty="0">
                <a:latin typeface="Calibri"/>
                <a:cs typeface="Calibri"/>
              </a:rPr>
              <a:t> </a:t>
            </a:r>
            <a:r>
              <a:rPr sz="2800" spc="-15" dirty="0">
                <a:latin typeface="Calibri"/>
                <a:cs typeface="Calibri"/>
              </a:rPr>
              <a:t>performed</a:t>
            </a:r>
            <a:r>
              <a:rPr sz="2800" spc="25" dirty="0">
                <a:latin typeface="Calibri"/>
                <a:cs typeface="Calibri"/>
              </a:rPr>
              <a:t> </a:t>
            </a:r>
            <a:r>
              <a:rPr sz="2800" spc="-10" dirty="0">
                <a:latin typeface="Calibri"/>
                <a:cs typeface="Calibri"/>
              </a:rPr>
              <a:t>during</a:t>
            </a:r>
            <a:r>
              <a:rPr sz="2800" spc="40" dirty="0">
                <a:latin typeface="Calibri"/>
                <a:cs typeface="Calibri"/>
              </a:rPr>
              <a:t> </a:t>
            </a:r>
            <a:r>
              <a:rPr sz="2800" spc="-5" dirty="0">
                <a:latin typeface="Calibri"/>
                <a:cs typeface="Calibri"/>
              </a:rPr>
              <a:t>the </a:t>
            </a:r>
            <a:r>
              <a:rPr sz="2800" spc="-620" dirty="0">
                <a:latin typeface="Calibri"/>
                <a:cs typeface="Calibri"/>
              </a:rPr>
              <a:t> </a:t>
            </a:r>
            <a:r>
              <a:rPr sz="2800" spc="-10" dirty="0">
                <a:latin typeface="Calibri"/>
                <a:cs typeface="Calibri"/>
              </a:rPr>
              <a:t>merging</a:t>
            </a:r>
            <a:r>
              <a:rPr sz="2800" spc="-5" dirty="0">
                <a:latin typeface="Calibri"/>
                <a:cs typeface="Calibri"/>
              </a:rPr>
              <a:t> </a:t>
            </a:r>
            <a:r>
              <a:rPr sz="2800" spc="-20" dirty="0">
                <a:latin typeface="Calibri"/>
                <a:cs typeface="Calibri"/>
              </a:rPr>
              <a:t>stage.</a:t>
            </a:r>
            <a:endParaRPr sz="2800" dirty="0">
              <a:latin typeface="Calibri"/>
              <a:cs typeface="Calibri"/>
            </a:endParaRPr>
          </a:p>
          <a:p>
            <a:pPr marL="393700" marR="88265" indent="-342900">
              <a:lnSpc>
                <a:spcPct val="100000"/>
              </a:lnSpc>
              <a:spcBef>
                <a:spcPts val="670"/>
              </a:spcBef>
              <a:buFont typeface="Arial MT"/>
              <a:buChar char="•"/>
              <a:tabLst>
                <a:tab pos="393065" algn="l"/>
                <a:tab pos="393700" algn="l"/>
              </a:tabLst>
            </a:pPr>
            <a:r>
              <a:rPr sz="2800" spc="-40" dirty="0">
                <a:latin typeface="Calibri"/>
                <a:cs typeface="Calibri"/>
              </a:rPr>
              <a:t>At</a:t>
            </a:r>
            <a:r>
              <a:rPr sz="2800" spc="10" dirty="0">
                <a:latin typeface="Calibri"/>
                <a:cs typeface="Calibri"/>
              </a:rPr>
              <a:t> </a:t>
            </a:r>
            <a:r>
              <a:rPr sz="2800" spc="-5" dirty="0">
                <a:latin typeface="Calibri"/>
                <a:cs typeface="Calibri"/>
              </a:rPr>
              <a:t>each</a:t>
            </a:r>
            <a:r>
              <a:rPr sz="2800" spc="5" dirty="0">
                <a:latin typeface="Calibri"/>
                <a:cs typeface="Calibri"/>
              </a:rPr>
              <a:t> </a:t>
            </a:r>
            <a:r>
              <a:rPr sz="2800" spc="-15" dirty="0">
                <a:latin typeface="Calibri"/>
                <a:cs typeface="Calibri"/>
              </a:rPr>
              <a:t>step,</a:t>
            </a:r>
            <a:r>
              <a:rPr sz="2800" spc="15" dirty="0">
                <a:latin typeface="Calibri"/>
                <a:cs typeface="Calibri"/>
              </a:rPr>
              <a:t> </a:t>
            </a:r>
            <a:r>
              <a:rPr sz="2800" spc="-15" dirty="0">
                <a:latin typeface="Calibri"/>
                <a:cs typeface="Calibri"/>
              </a:rPr>
              <a:t>exactly </a:t>
            </a:r>
            <a:r>
              <a:rPr sz="2800" spc="-5" dirty="0">
                <a:latin typeface="Calibri"/>
                <a:cs typeface="Calibri"/>
              </a:rPr>
              <a:t>one</a:t>
            </a:r>
            <a:r>
              <a:rPr sz="2800" spc="5" dirty="0">
                <a:latin typeface="Calibri"/>
                <a:cs typeface="Calibri"/>
              </a:rPr>
              <a:t> </a:t>
            </a:r>
            <a:r>
              <a:rPr sz="2800" spc="-10" dirty="0">
                <a:latin typeface="Calibri"/>
                <a:cs typeface="Calibri"/>
              </a:rPr>
              <a:t>comparison</a:t>
            </a:r>
            <a:r>
              <a:rPr sz="2800" spc="35" dirty="0">
                <a:latin typeface="Calibri"/>
                <a:cs typeface="Calibri"/>
              </a:rPr>
              <a:t> </a:t>
            </a:r>
            <a:r>
              <a:rPr sz="2800" spc="-5" dirty="0">
                <a:latin typeface="Calibri"/>
                <a:cs typeface="Calibri"/>
              </a:rPr>
              <a:t>is</a:t>
            </a:r>
            <a:r>
              <a:rPr sz="2800" spc="5" dirty="0">
                <a:latin typeface="Calibri"/>
                <a:cs typeface="Calibri"/>
              </a:rPr>
              <a:t> </a:t>
            </a:r>
            <a:r>
              <a:rPr sz="2800" spc="-5" dirty="0">
                <a:latin typeface="Calibri"/>
                <a:cs typeface="Calibri"/>
              </a:rPr>
              <a:t>made,</a:t>
            </a:r>
            <a:r>
              <a:rPr sz="2800" spc="5" dirty="0">
                <a:latin typeface="Calibri"/>
                <a:cs typeface="Calibri"/>
              </a:rPr>
              <a:t> </a:t>
            </a:r>
            <a:r>
              <a:rPr sz="2800" spc="-20" dirty="0">
                <a:latin typeface="Calibri"/>
                <a:cs typeface="Calibri"/>
              </a:rPr>
              <a:t>total</a:t>
            </a:r>
            <a:r>
              <a:rPr sz="2800" spc="-10" dirty="0">
                <a:latin typeface="Calibri"/>
                <a:cs typeface="Calibri"/>
              </a:rPr>
              <a:t> comparisons </a:t>
            </a:r>
            <a:r>
              <a:rPr sz="2800" spc="-620" dirty="0">
                <a:latin typeface="Calibri"/>
                <a:cs typeface="Calibri"/>
              </a:rPr>
              <a:t> </a:t>
            </a:r>
            <a:r>
              <a:rPr sz="2800" spc="-20" dirty="0">
                <a:latin typeface="Calibri"/>
                <a:cs typeface="Calibri"/>
              </a:rPr>
              <a:t>are</a:t>
            </a:r>
            <a:r>
              <a:rPr sz="2800" spc="-5" dirty="0">
                <a:latin typeface="Calibri"/>
                <a:cs typeface="Calibri"/>
              </a:rPr>
              <a:t> </a:t>
            </a:r>
            <a:r>
              <a:rPr sz="2800" spc="-10" dirty="0">
                <a:latin typeface="Calibri"/>
                <a:cs typeface="Calibri"/>
              </a:rPr>
              <a:t>(n-1)</a:t>
            </a:r>
            <a:endParaRPr sz="2800" dirty="0">
              <a:latin typeface="Calibri"/>
              <a:cs typeface="Calibri"/>
            </a:endParaRPr>
          </a:p>
        </p:txBody>
      </p:sp>
      <p:pic>
        <p:nvPicPr>
          <p:cNvPr id="5" name="object 5"/>
          <p:cNvPicPr/>
          <p:nvPr/>
        </p:nvPicPr>
        <p:blipFill>
          <a:blip r:embed="rId2" cstate="print"/>
          <a:stretch>
            <a:fillRect/>
          </a:stretch>
        </p:blipFill>
        <p:spPr>
          <a:xfrm>
            <a:off x="2781300" y="2667000"/>
            <a:ext cx="7353300" cy="609600"/>
          </a:xfrm>
          <a:prstGeom prst="rect">
            <a:avLst/>
          </a:prstGeom>
        </p:spPr>
      </p:pic>
      <p:pic>
        <p:nvPicPr>
          <p:cNvPr id="6" name="object 6"/>
          <p:cNvPicPr/>
          <p:nvPr/>
        </p:nvPicPr>
        <p:blipFill>
          <a:blip r:embed="rId3" cstate="print"/>
          <a:stretch>
            <a:fillRect/>
          </a:stretch>
        </p:blipFill>
        <p:spPr>
          <a:xfrm>
            <a:off x="2659379" y="5647944"/>
            <a:ext cx="8001000" cy="609600"/>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39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AA Merge Sort"/>
          <p:cNvPicPr>
            <a:picLocks noChangeAspect="1" noChangeArrowheads="1"/>
          </p:cNvPicPr>
          <p:nvPr/>
        </p:nvPicPr>
        <p:blipFill>
          <a:blip r:embed="rId2"/>
          <a:srcRect/>
          <a:stretch>
            <a:fillRect/>
          </a:stretch>
        </p:blipFill>
        <p:spPr bwMode="auto">
          <a:xfrm>
            <a:off x="1447799" y="1295400"/>
            <a:ext cx="5984547" cy="1438275"/>
          </a:xfrm>
          <a:prstGeom prst="rect">
            <a:avLst/>
          </a:prstGeom>
          <a:noFill/>
        </p:spPr>
      </p:pic>
      <p:pic>
        <p:nvPicPr>
          <p:cNvPr id="5" name="Picture 5" descr="DAA Merge Sort"/>
          <p:cNvPicPr>
            <a:picLocks noChangeAspect="1" noChangeArrowheads="1"/>
          </p:cNvPicPr>
          <p:nvPr/>
        </p:nvPicPr>
        <p:blipFill>
          <a:blip r:embed="rId3"/>
          <a:srcRect/>
          <a:stretch>
            <a:fillRect/>
          </a:stretch>
        </p:blipFill>
        <p:spPr bwMode="auto">
          <a:xfrm>
            <a:off x="1600199" y="2971800"/>
            <a:ext cx="5359061" cy="35052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AA Merge Sort"/>
          <p:cNvPicPr>
            <a:picLocks noChangeAspect="1" noChangeArrowheads="1"/>
          </p:cNvPicPr>
          <p:nvPr/>
        </p:nvPicPr>
        <p:blipFill>
          <a:blip r:embed="rId2"/>
          <a:srcRect/>
          <a:stretch>
            <a:fillRect/>
          </a:stretch>
        </p:blipFill>
        <p:spPr bwMode="auto">
          <a:xfrm>
            <a:off x="1295400" y="1066800"/>
            <a:ext cx="5486400" cy="338427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994" y="392938"/>
            <a:ext cx="5864606" cy="553998"/>
          </a:xfrm>
        </p:spPr>
        <p:txBody>
          <a:bodyPr/>
          <a:lstStyle/>
          <a:p>
            <a:r>
              <a:rPr lang="en-GB" b="1" dirty="0"/>
              <a:t>Exhaustive Search</a:t>
            </a:r>
            <a:endParaRPr lang="en-GB" dirty="0"/>
          </a:p>
        </p:txBody>
      </p:sp>
      <p:sp>
        <p:nvSpPr>
          <p:cNvPr id="3" name="Text Placeholder 2"/>
          <p:cNvSpPr>
            <a:spLocks noGrp="1"/>
          </p:cNvSpPr>
          <p:nvPr>
            <p:ph type="body" idx="1"/>
          </p:nvPr>
        </p:nvSpPr>
        <p:spPr>
          <a:xfrm>
            <a:off x="811275" y="1454861"/>
            <a:ext cx="10569448" cy="4924425"/>
          </a:xfrm>
        </p:spPr>
        <p:txBody>
          <a:bodyPr/>
          <a:lstStyle/>
          <a:p>
            <a:r>
              <a:rPr lang="en-GB" b="1" i="1" dirty="0"/>
              <a:t>Exhaustive search </a:t>
            </a:r>
            <a:r>
              <a:rPr lang="en-GB" dirty="0"/>
              <a:t>is simply a brute-force approach to combinatorial problems. It suggests generating each and every element of the problem domain, selecting those of them that satisfy all the constraints, and then finding a desired element (e.g., the one that optimizes some objective function). Note that although the idea of exhaustive search is quite straightforward, its implementation typically requires an algorithm for generating certain combinatorial objects. We delay a </a:t>
            </a:r>
            <a:r>
              <a:rPr lang="en-GB" dirty="0" err="1"/>
              <a:t>dis-cussion</a:t>
            </a:r>
            <a:r>
              <a:rPr lang="en-GB" dirty="0"/>
              <a:t> of such algorithms until the next chapter and assume here that they exist.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DAA Merge Sort"/>
          <p:cNvPicPr>
            <a:picLocks noChangeAspect="1" noChangeArrowheads="1"/>
          </p:cNvPicPr>
          <p:nvPr/>
        </p:nvPicPr>
        <p:blipFill>
          <a:blip r:embed="rId2"/>
          <a:srcRect/>
          <a:stretch>
            <a:fillRect/>
          </a:stretch>
        </p:blipFill>
        <p:spPr bwMode="auto">
          <a:xfrm>
            <a:off x="2438400" y="2133600"/>
            <a:ext cx="3276600" cy="1444960"/>
          </a:xfrm>
          <a:prstGeom prst="rect">
            <a:avLst/>
          </a:prstGeom>
          <a:noFill/>
        </p:spPr>
      </p:pic>
      <p:sp>
        <p:nvSpPr>
          <p:cNvPr id="5" name="Rectangle 4"/>
          <p:cNvSpPr/>
          <p:nvPr/>
        </p:nvSpPr>
        <p:spPr>
          <a:xfrm>
            <a:off x="1676400" y="533400"/>
            <a:ext cx="9829800" cy="1384995"/>
          </a:xfrm>
          <a:prstGeom prst="rect">
            <a:avLst/>
          </a:prstGeom>
        </p:spPr>
        <p:txBody>
          <a:bodyPr wrap="square">
            <a:spAutoFit/>
          </a:bodyPr>
          <a:lstStyle/>
          <a:p>
            <a:r>
              <a:rPr lang="en-GB" sz="2800" dirty="0"/>
              <a:t>Stopping Condition T (1) =0 because at last, there will be only 1 element left that need to be copied, and there will be no comparison.</a:t>
            </a:r>
          </a:p>
        </p:txBody>
      </p:sp>
      <p:sp>
        <p:nvSpPr>
          <p:cNvPr id="149505" name="Rectangle 1"/>
          <p:cNvSpPr>
            <a:spLocks noChangeArrowheads="1"/>
          </p:cNvSpPr>
          <p:nvPr/>
        </p:nvSpPr>
        <p:spPr bwMode="auto">
          <a:xfrm>
            <a:off x="2362200" y="3872567"/>
            <a:ext cx="8077200"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333333"/>
                </a:solidFill>
                <a:effectLst/>
                <a:latin typeface="inter-regular"/>
                <a:cs typeface="Arial" pitchFamily="34" charset="0"/>
              </a:rPr>
              <a:t>Apply log both sides:</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333333"/>
                </a:solidFill>
                <a:effectLst/>
                <a:latin typeface="inter-regular"/>
                <a:cs typeface="Arial" pitchFamily="34" charset="0"/>
              </a:rPr>
              <a:t>logn</a:t>
            </a:r>
            <a:r>
              <a:rPr kumimoji="0" lang="en-US" sz="2800" b="0" i="0" u="none" strike="noStrike" cap="none" normalizeH="0" baseline="0" dirty="0">
                <a:ln>
                  <a:noFill/>
                </a:ln>
                <a:solidFill>
                  <a:srgbClr val="333333"/>
                </a:solidFill>
                <a:effectLst/>
                <a:latin typeface="inter-regular"/>
                <a:cs typeface="Arial" pitchFamily="34" charset="0"/>
              </a:rPr>
              <a:t>=log</a:t>
            </a:r>
            <a:r>
              <a:rPr kumimoji="0" lang="en-US" sz="2800" b="0" i="0" u="none" strike="noStrike" cap="none" normalizeH="0" baseline="-30000" dirty="0">
                <a:ln>
                  <a:noFill/>
                </a:ln>
                <a:solidFill>
                  <a:srgbClr val="333333"/>
                </a:solidFill>
                <a:effectLst/>
                <a:latin typeface="inter-regular"/>
                <a:cs typeface="Arial" pitchFamily="34" charset="0"/>
              </a:rPr>
              <a:t>2</a:t>
            </a:r>
            <a:r>
              <a:rPr kumimoji="0" lang="en-US" sz="2800" b="0" i="0" u="none" strike="noStrike" cap="none" normalizeH="0" baseline="0" dirty="0">
                <a:ln>
                  <a:noFill/>
                </a:ln>
                <a:solidFill>
                  <a:srgbClr val="333333"/>
                </a:solidFill>
                <a:effectLst/>
                <a:latin typeface="inter-regular"/>
                <a:cs typeface="Arial" pitchFamily="34" charset="0"/>
              </a:rPr>
              <a:t>i</a:t>
            </a:r>
            <a:br>
              <a:rPr kumimoji="0" lang="en-US" sz="2800" b="0" i="0" u="none" strike="noStrike" cap="none" normalizeH="0" baseline="0" dirty="0">
                <a:ln>
                  <a:noFill/>
                </a:ln>
                <a:solidFill>
                  <a:srgbClr val="333333"/>
                </a:solidFill>
                <a:effectLst/>
                <a:latin typeface="inter-regular"/>
                <a:cs typeface="Arial" pitchFamily="34" charset="0"/>
              </a:rPr>
            </a:br>
            <a:r>
              <a:rPr kumimoji="0" lang="en-US" sz="2800" b="0" i="0" u="none" strike="noStrike" cap="none" normalizeH="0" baseline="0" dirty="0" err="1">
                <a:ln>
                  <a:noFill/>
                </a:ln>
                <a:solidFill>
                  <a:srgbClr val="333333"/>
                </a:solidFill>
                <a:effectLst/>
                <a:latin typeface="inter-regular"/>
                <a:cs typeface="Arial" pitchFamily="34" charset="0"/>
              </a:rPr>
              <a:t>logn</a:t>
            </a:r>
            <a:r>
              <a:rPr kumimoji="0" lang="en-US" sz="2800" b="0" i="0" u="none" strike="noStrike" cap="none" normalizeH="0" baseline="0" dirty="0">
                <a:ln>
                  <a:noFill/>
                </a:ln>
                <a:solidFill>
                  <a:srgbClr val="333333"/>
                </a:solidFill>
                <a:effectLst/>
                <a:latin typeface="inter-regular"/>
                <a:cs typeface="Arial" pitchFamily="34" charset="0"/>
              </a:rPr>
              <a:t>=ilog2</a:t>
            </a:r>
            <a:br>
              <a:rPr kumimoji="0" lang="en-US" sz="2800" b="0" i="0" u="none" strike="noStrike" cap="none" normalizeH="0" baseline="0" dirty="0">
                <a:ln>
                  <a:noFill/>
                </a:ln>
                <a:solidFill>
                  <a:srgbClr val="333333"/>
                </a:solidFill>
                <a:effectLst/>
                <a:latin typeface="inter-regular"/>
                <a:cs typeface="Arial" pitchFamily="34" charset="0"/>
              </a:rPr>
            </a:br>
            <a:r>
              <a:rPr kumimoji="0" lang="en-US" sz="2800" b="0" i="0" u="none" strike="noStrike" cap="none" normalizeH="0" baseline="0" dirty="0">
                <a:ln>
                  <a:noFill/>
                </a:ln>
                <a:solidFill>
                  <a:srgbClr val="333333"/>
                </a:solidFill>
                <a:effectLst/>
                <a:latin typeface="inter-regular"/>
                <a:cs typeface="Arial" pitchFamily="34" charset="0"/>
              </a:rPr>
              <a:t>  </a:t>
            </a:r>
            <a:r>
              <a:rPr kumimoji="0" lang="en-US" sz="4800" b="0" i="0" u="none" strike="noStrike" cap="none" normalizeH="0" baseline="0" dirty="0">
                <a:ln>
                  <a:noFill/>
                </a:ln>
                <a:solidFill>
                  <a:srgbClr val="333333"/>
                </a:solidFill>
                <a:effectLst/>
                <a:latin typeface="inter-regular"/>
                <a:cs typeface="Arial" pitchFamily="34" charset="0"/>
              </a:rPr>
              <a:t>=</a:t>
            </a:r>
            <a:r>
              <a:rPr kumimoji="0" lang="en-US" sz="2800" b="0" i="0" u="none" strike="noStrike" cap="none" normalizeH="0" baseline="0" dirty="0" err="1">
                <a:ln>
                  <a:noFill/>
                </a:ln>
                <a:solidFill>
                  <a:srgbClr val="333333"/>
                </a:solidFill>
                <a:effectLst/>
                <a:latin typeface="inter-regular"/>
                <a:cs typeface="Arial" pitchFamily="34" charset="0"/>
              </a:rPr>
              <a:t>i</a:t>
            </a:r>
            <a:br>
              <a:rPr kumimoji="0" lang="en-US" sz="2800" b="0" i="0" u="none" strike="noStrike" cap="none" normalizeH="0" baseline="0" dirty="0">
                <a:ln>
                  <a:noFill/>
                </a:ln>
                <a:solidFill>
                  <a:srgbClr val="333333"/>
                </a:solidFill>
                <a:effectLst/>
                <a:latin typeface="inter-regular"/>
                <a:cs typeface="Arial" pitchFamily="34" charset="0"/>
              </a:rPr>
            </a:br>
            <a:br>
              <a:rPr kumimoji="0" lang="en-US" sz="2800" b="0" i="0" u="none" strike="noStrike" cap="none" normalizeH="0" baseline="0" dirty="0">
                <a:ln>
                  <a:noFill/>
                </a:ln>
                <a:solidFill>
                  <a:srgbClr val="333333"/>
                </a:solidFill>
                <a:effectLst/>
                <a:latin typeface="inter-regular"/>
                <a:cs typeface="Arial" pitchFamily="34" charset="0"/>
              </a:rPr>
            </a:br>
            <a:r>
              <a:rPr kumimoji="0" lang="en-US" sz="2800" b="0" i="0" u="none" strike="noStrike" cap="none" normalizeH="0" baseline="0" dirty="0">
                <a:ln>
                  <a:noFill/>
                </a:ln>
                <a:solidFill>
                  <a:srgbClr val="333333"/>
                </a:solidFill>
                <a:effectLst/>
                <a:latin typeface="inter-regular"/>
                <a:cs typeface="Arial" pitchFamily="34" charset="0"/>
              </a:rPr>
              <a:t>                  log</a:t>
            </a:r>
            <a:r>
              <a:rPr kumimoji="0" lang="en-US" sz="2800" b="0" i="0" u="none" strike="noStrike" cap="none" normalizeH="0" baseline="-30000" dirty="0">
                <a:ln>
                  <a:noFill/>
                </a:ln>
                <a:solidFill>
                  <a:srgbClr val="333333"/>
                </a:solidFill>
                <a:effectLst/>
                <a:latin typeface="inter-regular"/>
                <a:cs typeface="Arial" pitchFamily="34" charset="0"/>
              </a:rPr>
              <a:t>2</a:t>
            </a:r>
            <a:r>
              <a:rPr kumimoji="0" lang="en-US" sz="2800" b="0" i="0" u="none" strike="noStrike" cap="none" normalizeH="0" baseline="0" dirty="0">
                <a:ln>
                  <a:noFill/>
                </a:ln>
                <a:solidFill>
                  <a:srgbClr val="333333"/>
                </a:solidFill>
                <a:effectLst/>
                <a:latin typeface="inter-regular"/>
                <a:cs typeface="Arial" pitchFamily="34" charset="0"/>
              </a:rPr>
              <a:t>n=</a:t>
            </a:r>
            <a:r>
              <a:rPr kumimoji="0" lang="en-US" sz="2800" b="0" i="0" u="none" strike="noStrike" cap="none" normalizeH="0" baseline="0" dirty="0" err="1">
                <a:ln>
                  <a:noFill/>
                </a:ln>
                <a:solidFill>
                  <a:srgbClr val="333333"/>
                </a:solidFill>
                <a:effectLst/>
                <a:latin typeface="inter-regular"/>
                <a:cs typeface="Arial" pitchFamily="34" charset="0"/>
              </a:rPr>
              <a:t>i</a:t>
            </a:r>
            <a:endParaRPr kumimoji="0" lang="en-US" sz="2800" b="0" i="0" u="none" strike="noStrike" cap="none" normalizeH="0" baseline="0" dirty="0">
              <a:ln>
                <a:noFill/>
              </a:ln>
              <a:solidFill>
                <a:srgbClr val="333333"/>
              </a:solidFill>
              <a:effectLst/>
              <a:latin typeface="inter-regular"/>
              <a:cs typeface="Arial" pitchFamily="34" charset="0"/>
            </a:endParaRPr>
          </a:p>
        </p:txBody>
      </p:sp>
      <p:pic>
        <p:nvPicPr>
          <p:cNvPr id="149506" name="Picture 2" descr="DAA Merge Sort"/>
          <p:cNvPicPr>
            <a:picLocks noChangeAspect="1" noChangeArrowheads="1"/>
          </p:cNvPicPr>
          <p:nvPr/>
        </p:nvPicPr>
        <p:blipFill>
          <a:blip r:embed="rId3"/>
          <a:srcRect/>
          <a:stretch>
            <a:fillRect/>
          </a:stretch>
        </p:blipFill>
        <p:spPr bwMode="auto">
          <a:xfrm>
            <a:off x="5181600" y="5334000"/>
            <a:ext cx="685800" cy="734786"/>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DAA Merge Sort"/>
          <p:cNvPicPr>
            <a:picLocks noChangeAspect="1" noChangeArrowheads="1"/>
          </p:cNvPicPr>
          <p:nvPr/>
        </p:nvPicPr>
        <p:blipFill>
          <a:blip r:embed="rId2"/>
          <a:srcRect/>
          <a:stretch>
            <a:fillRect/>
          </a:stretch>
        </p:blipFill>
        <p:spPr bwMode="auto">
          <a:xfrm>
            <a:off x="1905000" y="990600"/>
            <a:ext cx="2819400" cy="1898027"/>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5400" y="685800"/>
            <a:ext cx="10313923" cy="5539978"/>
          </a:xfrm>
        </p:spPr>
        <p:txBody>
          <a:bodyPr/>
          <a:lstStyle/>
          <a:p>
            <a:pPr lvl="0" algn="just" rtl="0" eaLnBrk="0" fontAlgn="base" hangingPunct="0">
              <a:spcBef>
                <a:spcPct val="0"/>
              </a:spcBef>
              <a:spcAft>
                <a:spcPct val="0"/>
              </a:spcAft>
            </a:pPr>
            <a:r>
              <a:rPr lang="en-US" sz="2800" b="1" dirty="0">
                <a:solidFill>
                  <a:srgbClr val="333333"/>
                </a:solidFill>
                <a:latin typeface="inter-bold"/>
                <a:cs typeface="Arial" pitchFamily="34" charset="0"/>
              </a:rPr>
              <a:t>Best Case Complexity:</a:t>
            </a:r>
            <a:r>
              <a:rPr lang="en-US" sz="2800" dirty="0">
                <a:solidFill>
                  <a:srgbClr val="333333"/>
                </a:solidFill>
                <a:latin typeface="inter-regular"/>
                <a:cs typeface="Arial" pitchFamily="34" charset="0"/>
              </a:rPr>
              <a:t> The merge sort algorithm has a best-case time complexity of </a:t>
            </a:r>
            <a:r>
              <a:rPr lang="en-US" sz="2800" b="1" dirty="0">
                <a:solidFill>
                  <a:srgbClr val="333333"/>
                </a:solidFill>
                <a:latin typeface="inter-bold"/>
                <a:cs typeface="Arial" pitchFamily="34" charset="0"/>
              </a:rPr>
              <a:t>O(n*log n)</a:t>
            </a:r>
            <a:r>
              <a:rPr lang="en-US" sz="2800" dirty="0">
                <a:solidFill>
                  <a:srgbClr val="333333"/>
                </a:solidFill>
                <a:latin typeface="inter-regular"/>
                <a:cs typeface="Arial" pitchFamily="34" charset="0"/>
              </a:rPr>
              <a:t> for the already sorted array.</a:t>
            </a:r>
            <a:endParaRPr lang="en-US" sz="2400" dirty="0">
              <a:latin typeface="Arial" pitchFamily="34" charset="0"/>
              <a:cs typeface="Arial" pitchFamily="34" charset="0"/>
            </a:endParaRPr>
          </a:p>
          <a:p>
            <a:pPr lvl="0" algn="just" rtl="0" eaLnBrk="0" fontAlgn="base" hangingPunct="0">
              <a:spcBef>
                <a:spcPct val="0"/>
              </a:spcBef>
              <a:spcAft>
                <a:spcPct val="0"/>
              </a:spcAft>
            </a:pPr>
            <a:r>
              <a:rPr lang="en-US" sz="2800" b="1" dirty="0">
                <a:solidFill>
                  <a:srgbClr val="333333"/>
                </a:solidFill>
                <a:latin typeface="inter-bold"/>
                <a:cs typeface="Arial" pitchFamily="34" charset="0"/>
              </a:rPr>
              <a:t>Average Case Complexity:</a:t>
            </a:r>
            <a:r>
              <a:rPr lang="en-US" sz="2800" dirty="0">
                <a:solidFill>
                  <a:srgbClr val="333333"/>
                </a:solidFill>
                <a:latin typeface="inter-regular"/>
                <a:cs typeface="Arial" pitchFamily="34" charset="0"/>
              </a:rPr>
              <a:t> The average-case time complexity for the merge sort algorithm is </a:t>
            </a:r>
            <a:r>
              <a:rPr lang="en-US" sz="2800" b="1" dirty="0">
                <a:solidFill>
                  <a:srgbClr val="333333"/>
                </a:solidFill>
                <a:latin typeface="inter-bold"/>
                <a:cs typeface="Arial" pitchFamily="34" charset="0"/>
              </a:rPr>
              <a:t>O(n*log n)</a:t>
            </a:r>
            <a:r>
              <a:rPr lang="en-US" sz="2800" dirty="0">
                <a:solidFill>
                  <a:srgbClr val="333333"/>
                </a:solidFill>
                <a:latin typeface="inter-regular"/>
                <a:cs typeface="Arial" pitchFamily="34" charset="0"/>
              </a:rPr>
              <a:t>, which happens when 2 or more elements are jumbled, i.e., neither in the ascending order nor in the descending order.</a:t>
            </a:r>
            <a:endParaRPr lang="en-US" sz="2400" dirty="0">
              <a:latin typeface="Arial" pitchFamily="34" charset="0"/>
              <a:cs typeface="Arial" pitchFamily="34" charset="0"/>
            </a:endParaRPr>
          </a:p>
          <a:p>
            <a:pPr lvl="0" algn="just" rtl="0" eaLnBrk="0" fontAlgn="base" hangingPunct="0">
              <a:spcBef>
                <a:spcPct val="0"/>
              </a:spcBef>
              <a:spcAft>
                <a:spcPct val="0"/>
              </a:spcAft>
            </a:pPr>
            <a:r>
              <a:rPr lang="en-US" sz="2800" b="1" dirty="0">
                <a:solidFill>
                  <a:srgbClr val="333333"/>
                </a:solidFill>
                <a:latin typeface="inter-bold"/>
                <a:cs typeface="Arial" pitchFamily="34" charset="0"/>
              </a:rPr>
              <a:t>Worst Case Complexity:</a:t>
            </a:r>
            <a:r>
              <a:rPr lang="en-US" sz="2800" dirty="0">
                <a:solidFill>
                  <a:srgbClr val="333333"/>
                </a:solidFill>
                <a:latin typeface="inter-regular"/>
                <a:cs typeface="Arial" pitchFamily="34" charset="0"/>
              </a:rPr>
              <a:t> The worst-case time complexity is also </a:t>
            </a:r>
            <a:r>
              <a:rPr lang="en-US" sz="2800" b="1" dirty="0">
                <a:solidFill>
                  <a:srgbClr val="333333"/>
                </a:solidFill>
                <a:latin typeface="inter-bold"/>
                <a:cs typeface="Arial" pitchFamily="34" charset="0"/>
              </a:rPr>
              <a:t>O(n*log n)</a:t>
            </a:r>
            <a:r>
              <a:rPr lang="en-US" sz="2800" dirty="0">
                <a:solidFill>
                  <a:srgbClr val="333333"/>
                </a:solidFill>
                <a:latin typeface="inter-regular"/>
                <a:cs typeface="Arial" pitchFamily="34" charset="0"/>
              </a:rPr>
              <a:t>, which occurs when we sort the descending order of an array into the ascending order.</a:t>
            </a:r>
            <a:endParaRPr lang="en-US" sz="2400" dirty="0">
              <a:latin typeface="Arial" pitchFamily="34" charset="0"/>
              <a:cs typeface="Arial" pitchFamily="34" charset="0"/>
            </a:endParaRPr>
          </a:p>
          <a:p>
            <a:pPr lvl="0" algn="just" rtl="0" eaLnBrk="0" fontAlgn="base" hangingPunct="0">
              <a:spcBef>
                <a:spcPct val="0"/>
              </a:spcBef>
              <a:spcAft>
                <a:spcPct val="0"/>
              </a:spcAft>
            </a:pPr>
            <a:r>
              <a:rPr lang="en-US" sz="2800" b="1" dirty="0">
                <a:solidFill>
                  <a:srgbClr val="333333"/>
                </a:solidFill>
                <a:latin typeface="inter-bold"/>
                <a:cs typeface="Arial" pitchFamily="34" charset="0"/>
              </a:rPr>
              <a:t>Space Complexity:</a:t>
            </a:r>
            <a:r>
              <a:rPr lang="en-US" sz="2800" dirty="0">
                <a:solidFill>
                  <a:srgbClr val="333333"/>
                </a:solidFill>
                <a:latin typeface="inter-regular"/>
                <a:cs typeface="Arial" pitchFamily="34" charset="0"/>
              </a:rPr>
              <a:t> The space complexity of merge sort is </a:t>
            </a:r>
            <a:r>
              <a:rPr lang="en-US" sz="2800" b="1" dirty="0">
                <a:solidFill>
                  <a:srgbClr val="333333"/>
                </a:solidFill>
                <a:latin typeface="inter-bold"/>
                <a:cs typeface="Arial" pitchFamily="34" charset="0"/>
              </a:rPr>
              <a:t>O(n)</a:t>
            </a:r>
            <a:r>
              <a:rPr lang="en-US" sz="2800" dirty="0">
                <a:solidFill>
                  <a:srgbClr val="333333"/>
                </a:solidFill>
                <a:latin typeface="inter-regular"/>
                <a:cs typeface="Arial" pitchFamily="34" charset="0"/>
              </a:rPr>
              <a:t>.</a:t>
            </a:r>
          </a:p>
          <a:p>
            <a:endParaRPr lang="en-GB"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0194" y="295782"/>
            <a:ext cx="1353820" cy="513715"/>
          </a:xfrm>
          <a:prstGeom prst="rect">
            <a:avLst/>
          </a:prstGeom>
        </p:spPr>
        <p:txBody>
          <a:bodyPr vert="horz" wrap="square" lIns="0" tIns="12700" rIns="0" bIns="0" rtlCol="0">
            <a:spAutoFit/>
          </a:bodyPr>
          <a:lstStyle/>
          <a:p>
            <a:pPr marL="12700">
              <a:lnSpc>
                <a:spcPct val="100000"/>
              </a:lnSpc>
              <a:spcBef>
                <a:spcPts val="100"/>
              </a:spcBef>
            </a:pPr>
            <a:r>
              <a:rPr sz="3200" spc="-10" dirty="0"/>
              <a:t>Analysis</a:t>
            </a:r>
            <a:endParaRPr sz="3200"/>
          </a:p>
        </p:txBody>
      </p:sp>
      <p:sp>
        <p:nvSpPr>
          <p:cNvPr id="3" name="object 3"/>
          <p:cNvSpPr txBox="1"/>
          <p:nvPr/>
        </p:nvSpPr>
        <p:spPr>
          <a:xfrm>
            <a:off x="2042872" y="2553741"/>
            <a:ext cx="8016240" cy="2073910"/>
          </a:xfrm>
          <a:prstGeom prst="rect">
            <a:avLst/>
          </a:prstGeom>
        </p:spPr>
        <p:txBody>
          <a:bodyPr vert="horz" wrap="square" lIns="0" tIns="97790" rIns="0" bIns="0" rtlCol="0">
            <a:spAutoFit/>
          </a:bodyPr>
          <a:lstStyle/>
          <a:p>
            <a:pPr marL="381000" indent="-342900">
              <a:lnSpc>
                <a:spcPct val="100000"/>
              </a:lnSpc>
              <a:spcBef>
                <a:spcPts val="770"/>
              </a:spcBef>
              <a:buFont typeface="Arial MT"/>
              <a:buChar char="•"/>
              <a:tabLst>
                <a:tab pos="380365" algn="l"/>
                <a:tab pos="381000" algn="l"/>
                <a:tab pos="2094864" algn="l"/>
                <a:tab pos="3052445" algn="l"/>
                <a:tab pos="5684520" algn="l"/>
                <a:tab pos="6282055" algn="l"/>
              </a:tabLst>
            </a:pPr>
            <a:r>
              <a:rPr sz="2800" spc="-20" dirty="0">
                <a:latin typeface="Calibri"/>
                <a:cs typeface="Calibri"/>
              </a:rPr>
              <a:t>Here</a:t>
            </a:r>
            <a:r>
              <a:rPr sz="2800" spc="5" dirty="0">
                <a:latin typeface="Calibri"/>
                <a:cs typeface="Calibri"/>
              </a:rPr>
              <a:t> </a:t>
            </a:r>
            <a:r>
              <a:rPr sz="2800" spc="-5" dirty="0">
                <a:latin typeface="Calibri"/>
                <a:cs typeface="Calibri"/>
              </a:rPr>
              <a:t>a</a:t>
            </a:r>
            <a:r>
              <a:rPr sz="2800" spc="5" dirty="0">
                <a:latin typeface="Calibri"/>
                <a:cs typeface="Calibri"/>
              </a:rPr>
              <a:t> </a:t>
            </a:r>
            <a:r>
              <a:rPr sz="2800" spc="-5" dirty="0">
                <a:latin typeface="Calibri"/>
                <a:cs typeface="Calibri"/>
              </a:rPr>
              <a:t>=</a:t>
            </a:r>
            <a:r>
              <a:rPr sz="2800" spc="20" dirty="0">
                <a:latin typeface="Calibri"/>
                <a:cs typeface="Calibri"/>
              </a:rPr>
              <a:t> </a:t>
            </a:r>
            <a:r>
              <a:rPr sz="2800" spc="-5" dirty="0">
                <a:latin typeface="Calibri"/>
                <a:cs typeface="Calibri"/>
              </a:rPr>
              <a:t>2,	b</a:t>
            </a:r>
            <a:r>
              <a:rPr sz="2800" spc="15" dirty="0">
                <a:latin typeface="Calibri"/>
                <a:cs typeface="Calibri"/>
              </a:rPr>
              <a:t> </a:t>
            </a:r>
            <a:r>
              <a:rPr sz="2800" spc="-5" dirty="0">
                <a:latin typeface="Calibri"/>
                <a:cs typeface="Calibri"/>
              </a:rPr>
              <a:t>=</a:t>
            </a:r>
            <a:r>
              <a:rPr sz="2800" spc="10" dirty="0">
                <a:latin typeface="Calibri"/>
                <a:cs typeface="Calibri"/>
              </a:rPr>
              <a:t> </a:t>
            </a:r>
            <a:r>
              <a:rPr sz="2800" spc="-5" dirty="0">
                <a:latin typeface="Calibri"/>
                <a:cs typeface="Calibri"/>
              </a:rPr>
              <a:t>2,	f</a:t>
            </a:r>
            <a:r>
              <a:rPr sz="2800" dirty="0">
                <a:latin typeface="Calibri"/>
                <a:cs typeface="Calibri"/>
              </a:rPr>
              <a:t> </a:t>
            </a:r>
            <a:r>
              <a:rPr sz="2800" spc="-5" dirty="0">
                <a:latin typeface="Calibri"/>
                <a:cs typeface="Calibri"/>
              </a:rPr>
              <a:t>(n)</a:t>
            </a:r>
            <a:r>
              <a:rPr sz="2800" spc="15" dirty="0">
                <a:latin typeface="Calibri"/>
                <a:cs typeface="Calibri"/>
              </a:rPr>
              <a:t> </a:t>
            </a:r>
            <a:r>
              <a:rPr sz="2800" spc="-5" dirty="0">
                <a:latin typeface="Calibri"/>
                <a:cs typeface="Calibri"/>
              </a:rPr>
              <a:t>=</a:t>
            </a:r>
            <a:r>
              <a:rPr sz="2800" spc="10" dirty="0">
                <a:latin typeface="Calibri"/>
                <a:cs typeface="Calibri"/>
              </a:rPr>
              <a:t> </a:t>
            </a:r>
            <a:r>
              <a:rPr sz="2800" spc="5" dirty="0">
                <a:latin typeface="Calibri"/>
                <a:cs typeface="Calibri"/>
              </a:rPr>
              <a:t>n-1</a:t>
            </a:r>
            <a:r>
              <a:rPr sz="2800" spc="25" dirty="0">
                <a:latin typeface="Calibri"/>
                <a:cs typeface="Calibri"/>
              </a:rPr>
              <a:t> </a:t>
            </a:r>
            <a:r>
              <a:rPr sz="2800" spc="-5" dirty="0">
                <a:latin typeface="Calibri"/>
                <a:cs typeface="Calibri"/>
              </a:rPr>
              <a:t>=</a:t>
            </a:r>
            <a:r>
              <a:rPr sz="2800" spc="15" dirty="0">
                <a:latin typeface="Calibri"/>
                <a:cs typeface="Calibri"/>
              </a:rPr>
              <a:t> </a:t>
            </a:r>
            <a:r>
              <a:rPr sz="2800" spc="-5" dirty="0">
                <a:latin typeface="Calibri"/>
                <a:cs typeface="Calibri"/>
              </a:rPr>
              <a:t>Θ</a:t>
            </a:r>
            <a:r>
              <a:rPr sz="2800" dirty="0">
                <a:latin typeface="Calibri"/>
                <a:cs typeface="Calibri"/>
              </a:rPr>
              <a:t> </a:t>
            </a:r>
            <a:r>
              <a:rPr sz="2800" spc="-5" dirty="0">
                <a:latin typeface="Calibri"/>
                <a:cs typeface="Calibri"/>
              </a:rPr>
              <a:t>(n)	=&gt;	d</a:t>
            </a:r>
            <a:r>
              <a:rPr sz="2800" spc="-15" dirty="0">
                <a:latin typeface="Calibri"/>
                <a:cs typeface="Calibri"/>
              </a:rPr>
              <a:t> </a:t>
            </a:r>
            <a:r>
              <a:rPr sz="2800" spc="-5" dirty="0">
                <a:latin typeface="Calibri"/>
                <a:cs typeface="Calibri"/>
              </a:rPr>
              <a:t>=</a:t>
            </a:r>
            <a:r>
              <a:rPr sz="2800" spc="-20" dirty="0">
                <a:latin typeface="Calibri"/>
                <a:cs typeface="Calibri"/>
              </a:rPr>
              <a:t> </a:t>
            </a:r>
            <a:r>
              <a:rPr sz="2800" spc="-5" dirty="0">
                <a:latin typeface="Calibri"/>
                <a:cs typeface="Calibri"/>
              </a:rPr>
              <a:t>1.</a:t>
            </a:r>
            <a:endParaRPr sz="2800" dirty="0">
              <a:latin typeface="Calibri"/>
              <a:cs typeface="Calibri"/>
            </a:endParaRPr>
          </a:p>
          <a:p>
            <a:pPr marL="381000" indent="-342900">
              <a:lnSpc>
                <a:spcPct val="100000"/>
              </a:lnSpc>
              <a:spcBef>
                <a:spcPts val="675"/>
              </a:spcBef>
              <a:buFont typeface="Arial MT"/>
              <a:buChar char="•"/>
              <a:tabLst>
                <a:tab pos="380365" algn="l"/>
                <a:tab pos="381000" algn="l"/>
              </a:tabLst>
            </a:pPr>
            <a:r>
              <a:rPr sz="2800" spc="-25" dirty="0">
                <a:latin typeface="Calibri"/>
                <a:cs typeface="Calibri"/>
              </a:rPr>
              <a:t>Therefore</a:t>
            </a:r>
            <a:r>
              <a:rPr sz="2800" dirty="0">
                <a:latin typeface="Calibri"/>
                <a:cs typeface="Calibri"/>
              </a:rPr>
              <a:t> </a:t>
            </a:r>
            <a:r>
              <a:rPr sz="2800" spc="-5" dirty="0">
                <a:latin typeface="Calibri"/>
                <a:cs typeface="Calibri"/>
              </a:rPr>
              <a:t>2 =</a:t>
            </a:r>
            <a:r>
              <a:rPr sz="2800" spc="15" dirty="0">
                <a:latin typeface="Calibri"/>
                <a:cs typeface="Calibri"/>
              </a:rPr>
              <a:t> </a:t>
            </a:r>
            <a:r>
              <a:rPr sz="2800" dirty="0">
                <a:latin typeface="Calibri"/>
                <a:cs typeface="Calibri"/>
              </a:rPr>
              <a:t>2</a:t>
            </a:r>
            <a:r>
              <a:rPr sz="2775" baseline="25525" dirty="0">
                <a:latin typeface="Calibri"/>
                <a:cs typeface="Calibri"/>
              </a:rPr>
              <a:t>1</a:t>
            </a:r>
            <a:r>
              <a:rPr sz="2800" dirty="0">
                <a:latin typeface="Calibri"/>
                <a:cs typeface="Calibri"/>
              </a:rPr>
              <a:t>,</a:t>
            </a:r>
            <a:r>
              <a:rPr sz="2800" spc="20" dirty="0">
                <a:latin typeface="Calibri"/>
                <a:cs typeface="Calibri"/>
              </a:rPr>
              <a:t> </a:t>
            </a:r>
            <a:r>
              <a:rPr sz="2800" spc="-10" dirty="0">
                <a:latin typeface="Calibri"/>
                <a:cs typeface="Calibri"/>
              </a:rPr>
              <a:t>case</a:t>
            </a:r>
            <a:r>
              <a:rPr sz="2800" spc="-5" dirty="0">
                <a:latin typeface="Calibri"/>
                <a:cs typeface="Calibri"/>
              </a:rPr>
              <a:t> 2</a:t>
            </a:r>
            <a:r>
              <a:rPr sz="2800" spc="5" dirty="0">
                <a:latin typeface="Calibri"/>
                <a:cs typeface="Calibri"/>
              </a:rPr>
              <a:t> </a:t>
            </a:r>
            <a:r>
              <a:rPr sz="2800" spc="-10" dirty="0">
                <a:latin typeface="Calibri"/>
                <a:cs typeface="Calibri"/>
              </a:rPr>
              <a:t>holds</a:t>
            </a:r>
            <a:r>
              <a:rPr sz="2800" spc="30" dirty="0">
                <a:latin typeface="Calibri"/>
                <a:cs typeface="Calibri"/>
              </a:rPr>
              <a:t> </a:t>
            </a:r>
            <a:r>
              <a:rPr sz="2800" spc="-5" dirty="0">
                <a:latin typeface="Calibri"/>
                <a:cs typeface="Calibri"/>
              </a:rPr>
              <a:t>in</a:t>
            </a:r>
            <a:r>
              <a:rPr sz="2800" dirty="0">
                <a:latin typeface="Calibri"/>
                <a:cs typeface="Calibri"/>
              </a:rPr>
              <a:t> </a:t>
            </a:r>
            <a:r>
              <a:rPr sz="2800" spc="-5" dirty="0">
                <a:latin typeface="Calibri"/>
                <a:cs typeface="Calibri"/>
              </a:rPr>
              <a:t>the</a:t>
            </a:r>
            <a:r>
              <a:rPr sz="2800" spc="5" dirty="0">
                <a:latin typeface="Calibri"/>
                <a:cs typeface="Calibri"/>
              </a:rPr>
              <a:t> </a:t>
            </a:r>
            <a:r>
              <a:rPr sz="2800" spc="-15" dirty="0">
                <a:latin typeface="Calibri"/>
                <a:cs typeface="Calibri"/>
              </a:rPr>
              <a:t>master</a:t>
            </a:r>
            <a:r>
              <a:rPr sz="2800" spc="10" dirty="0">
                <a:latin typeface="Calibri"/>
                <a:cs typeface="Calibri"/>
              </a:rPr>
              <a:t> </a:t>
            </a:r>
            <a:r>
              <a:rPr sz="2800" spc="-10" dirty="0">
                <a:latin typeface="Calibri"/>
                <a:cs typeface="Calibri"/>
              </a:rPr>
              <a:t>theorem</a:t>
            </a:r>
            <a:endParaRPr sz="2800" dirty="0">
              <a:latin typeface="Calibri"/>
              <a:cs typeface="Calibri"/>
            </a:endParaRPr>
          </a:p>
          <a:p>
            <a:pPr marL="381000" indent="-342900">
              <a:lnSpc>
                <a:spcPct val="100000"/>
              </a:lnSpc>
              <a:spcBef>
                <a:spcPts val="670"/>
              </a:spcBef>
              <a:buFont typeface="Arial MT"/>
              <a:buChar char="•"/>
              <a:tabLst>
                <a:tab pos="380365" algn="l"/>
                <a:tab pos="381000" algn="l"/>
              </a:tabLst>
            </a:pPr>
            <a:r>
              <a:rPr sz="2800" b="1" i="1" dirty="0">
                <a:latin typeface="Calibri"/>
                <a:cs typeface="Calibri"/>
              </a:rPr>
              <a:t>C</a:t>
            </a:r>
            <a:r>
              <a:rPr sz="2775" b="1" i="1" baseline="-21021" dirty="0">
                <a:latin typeface="Calibri"/>
                <a:cs typeface="Calibri"/>
              </a:rPr>
              <a:t>worst</a:t>
            </a:r>
            <a:r>
              <a:rPr sz="2775" b="1" i="1" spc="337" baseline="-21021" dirty="0">
                <a:latin typeface="Calibri"/>
                <a:cs typeface="Calibri"/>
              </a:rPr>
              <a:t> </a:t>
            </a:r>
            <a:r>
              <a:rPr sz="2800" spc="-5" dirty="0">
                <a:latin typeface="Calibri"/>
                <a:cs typeface="Calibri"/>
              </a:rPr>
              <a:t>(n)</a:t>
            </a:r>
            <a:r>
              <a:rPr sz="2800" spc="15" dirty="0">
                <a:latin typeface="Calibri"/>
                <a:cs typeface="Calibri"/>
              </a:rPr>
              <a:t> </a:t>
            </a:r>
            <a:r>
              <a:rPr sz="2800" spc="-5" dirty="0">
                <a:latin typeface="Calibri"/>
                <a:cs typeface="Calibri"/>
              </a:rPr>
              <a:t>= Θ</a:t>
            </a:r>
            <a:r>
              <a:rPr sz="2800" spc="10" dirty="0">
                <a:latin typeface="Calibri"/>
                <a:cs typeface="Calibri"/>
              </a:rPr>
              <a:t> </a:t>
            </a:r>
            <a:r>
              <a:rPr sz="2800" dirty="0">
                <a:latin typeface="Calibri"/>
                <a:cs typeface="Calibri"/>
              </a:rPr>
              <a:t>(n</a:t>
            </a:r>
            <a:r>
              <a:rPr sz="2775" baseline="25525" dirty="0">
                <a:latin typeface="Calibri"/>
                <a:cs typeface="Calibri"/>
              </a:rPr>
              <a:t>d</a:t>
            </a:r>
            <a:r>
              <a:rPr sz="2775" spc="330" baseline="25525" dirty="0">
                <a:latin typeface="Calibri"/>
                <a:cs typeface="Calibri"/>
              </a:rPr>
              <a:t> </a:t>
            </a:r>
            <a:r>
              <a:rPr sz="2800" spc="-5" dirty="0">
                <a:latin typeface="Calibri"/>
                <a:cs typeface="Calibri"/>
              </a:rPr>
              <a:t>log</a:t>
            </a:r>
            <a:r>
              <a:rPr sz="2800" spc="-15" dirty="0">
                <a:latin typeface="Calibri"/>
                <a:cs typeface="Calibri"/>
              </a:rPr>
              <a:t> </a:t>
            </a:r>
            <a:r>
              <a:rPr sz="2800" spc="-5" dirty="0">
                <a:latin typeface="Calibri"/>
                <a:cs typeface="Calibri"/>
              </a:rPr>
              <a:t>n)</a:t>
            </a:r>
            <a:r>
              <a:rPr sz="2800" spc="5" dirty="0">
                <a:latin typeface="Calibri"/>
                <a:cs typeface="Calibri"/>
              </a:rPr>
              <a:t> </a:t>
            </a:r>
            <a:r>
              <a:rPr sz="2800" spc="-5" dirty="0">
                <a:latin typeface="Calibri"/>
                <a:cs typeface="Calibri"/>
              </a:rPr>
              <a:t>=</a:t>
            </a:r>
            <a:r>
              <a:rPr sz="2800" spc="10" dirty="0">
                <a:latin typeface="Calibri"/>
                <a:cs typeface="Calibri"/>
              </a:rPr>
              <a:t> </a:t>
            </a:r>
            <a:r>
              <a:rPr sz="2800" spc="-5" dirty="0">
                <a:latin typeface="Calibri"/>
                <a:cs typeface="Calibri"/>
              </a:rPr>
              <a:t>Θ </a:t>
            </a:r>
            <a:r>
              <a:rPr sz="2800" dirty="0">
                <a:latin typeface="Calibri"/>
                <a:cs typeface="Calibri"/>
              </a:rPr>
              <a:t>(n</a:t>
            </a:r>
            <a:r>
              <a:rPr sz="2775" baseline="25525" dirty="0">
                <a:latin typeface="Calibri"/>
                <a:cs typeface="Calibri"/>
              </a:rPr>
              <a:t>1</a:t>
            </a:r>
            <a:r>
              <a:rPr sz="2775" spc="337" baseline="25525" dirty="0">
                <a:latin typeface="Calibri"/>
                <a:cs typeface="Calibri"/>
              </a:rPr>
              <a:t> </a:t>
            </a:r>
            <a:r>
              <a:rPr sz="2800" spc="-5" dirty="0">
                <a:latin typeface="Calibri"/>
                <a:cs typeface="Calibri"/>
              </a:rPr>
              <a:t>log</a:t>
            </a:r>
            <a:r>
              <a:rPr sz="2800" dirty="0">
                <a:latin typeface="Calibri"/>
                <a:cs typeface="Calibri"/>
              </a:rPr>
              <a:t> </a:t>
            </a:r>
            <a:r>
              <a:rPr sz="2800" spc="-5" dirty="0">
                <a:latin typeface="Calibri"/>
                <a:cs typeface="Calibri"/>
              </a:rPr>
              <a:t>n)</a:t>
            </a:r>
            <a:r>
              <a:rPr sz="2800" spc="5" dirty="0">
                <a:latin typeface="Calibri"/>
                <a:cs typeface="Calibri"/>
              </a:rPr>
              <a:t> </a:t>
            </a:r>
            <a:r>
              <a:rPr sz="2800" spc="-5" dirty="0">
                <a:latin typeface="Calibri"/>
                <a:cs typeface="Calibri"/>
              </a:rPr>
              <a:t>=</a:t>
            </a:r>
            <a:r>
              <a:rPr sz="2800" spc="10" dirty="0">
                <a:latin typeface="Calibri"/>
                <a:cs typeface="Calibri"/>
              </a:rPr>
              <a:t> </a:t>
            </a:r>
            <a:r>
              <a:rPr sz="2800" spc="-5" dirty="0">
                <a:latin typeface="Calibri"/>
                <a:cs typeface="Calibri"/>
              </a:rPr>
              <a:t>Θ (n</a:t>
            </a:r>
            <a:r>
              <a:rPr sz="2800" spc="5" dirty="0">
                <a:latin typeface="Calibri"/>
                <a:cs typeface="Calibri"/>
              </a:rPr>
              <a:t> </a:t>
            </a:r>
            <a:r>
              <a:rPr sz="2800" spc="-5" dirty="0">
                <a:latin typeface="Calibri"/>
                <a:cs typeface="Calibri"/>
              </a:rPr>
              <a:t>log</a:t>
            </a:r>
            <a:r>
              <a:rPr sz="2800" spc="-15" dirty="0">
                <a:latin typeface="Calibri"/>
                <a:cs typeface="Calibri"/>
              </a:rPr>
              <a:t> </a:t>
            </a:r>
            <a:r>
              <a:rPr sz="2800" spc="-10" dirty="0">
                <a:latin typeface="Calibri"/>
                <a:cs typeface="Calibri"/>
              </a:rPr>
              <a:t>n)</a:t>
            </a:r>
            <a:endParaRPr sz="2800" dirty="0">
              <a:latin typeface="Calibri"/>
              <a:cs typeface="Calibri"/>
            </a:endParaRPr>
          </a:p>
          <a:p>
            <a:pPr marL="381000" indent="-342900">
              <a:lnSpc>
                <a:spcPct val="100000"/>
              </a:lnSpc>
              <a:spcBef>
                <a:spcPts val="675"/>
              </a:spcBef>
              <a:buFont typeface="Arial MT"/>
              <a:buChar char="•"/>
              <a:tabLst>
                <a:tab pos="380365" algn="l"/>
                <a:tab pos="381000" algn="l"/>
              </a:tabLst>
            </a:pPr>
            <a:r>
              <a:rPr sz="2800" spc="-25" dirty="0">
                <a:latin typeface="Calibri"/>
                <a:cs typeface="Calibri"/>
              </a:rPr>
              <a:t>Therefore</a:t>
            </a:r>
            <a:r>
              <a:rPr sz="2800" spc="5" dirty="0">
                <a:latin typeface="Calibri"/>
                <a:cs typeface="Calibri"/>
              </a:rPr>
              <a:t> </a:t>
            </a:r>
            <a:r>
              <a:rPr sz="2800" b="1" i="1" spc="-5" dirty="0">
                <a:solidFill>
                  <a:srgbClr val="000099"/>
                </a:solidFill>
                <a:latin typeface="Calibri"/>
                <a:cs typeface="Calibri"/>
              </a:rPr>
              <a:t>C</a:t>
            </a:r>
            <a:r>
              <a:rPr sz="2775" b="1" i="1" spc="-7" baseline="-21021" dirty="0">
                <a:solidFill>
                  <a:srgbClr val="000099"/>
                </a:solidFill>
                <a:latin typeface="Calibri"/>
                <a:cs typeface="Calibri"/>
              </a:rPr>
              <a:t>worst</a:t>
            </a:r>
            <a:r>
              <a:rPr sz="2800" b="1" spc="-5" dirty="0">
                <a:solidFill>
                  <a:srgbClr val="000099"/>
                </a:solidFill>
                <a:latin typeface="Calibri"/>
                <a:cs typeface="Calibri"/>
              </a:rPr>
              <a:t>(n)</a:t>
            </a:r>
            <a:r>
              <a:rPr sz="2800" b="1" spc="5" dirty="0">
                <a:solidFill>
                  <a:srgbClr val="000099"/>
                </a:solidFill>
                <a:latin typeface="Calibri"/>
                <a:cs typeface="Calibri"/>
              </a:rPr>
              <a:t> </a:t>
            </a:r>
            <a:r>
              <a:rPr sz="2800" b="1" i="1" spc="-5" dirty="0">
                <a:solidFill>
                  <a:srgbClr val="000099"/>
                </a:solidFill>
                <a:latin typeface="Calibri"/>
                <a:cs typeface="Calibri"/>
              </a:rPr>
              <a:t>=</a:t>
            </a:r>
            <a:r>
              <a:rPr sz="2800" b="1" i="1" spc="10" dirty="0">
                <a:solidFill>
                  <a:srgbClr val="000099"/>
                </a:solidFill>
                <a:latin typeface="Calibri"/>
                <a:cs typeface="Calibri"/>
              </a:rPr>
              <a:t> </a:t>
            </a:r>
            <a:r>
              <a:rPr sz="2800" b="1" spc="-5" dirty="0">
                <a:solidFill>
                  <a:srgbClr val="000099"/>
                </a:solidFill>
                <a:latin typeface="Calibri"/>
                <a:cs typeface="Calibri"/>
              </a:rPr>
              <a:t>Θ</a:t>
            </a:r>
            <a:r>
              <a:rPr sz="2800" b="1" spc="5" dirty="0">
                <a:solidFill>
                  <a:srgbClr val="000099"/>
                </a:solidFill>
                <a:latin typeface="Calibri"/>
                <a:cs typeface="Calibri"/>
              </a:rPr>
              <a:t> </a:t>
            </a:r>
            <a:r>
              <a:rPr sz="2800" b="1" spc="-5" dirty="0">
                <a:solidFill>
                  <a:srgbClr val="000099"/>
                </a:solidFill>
                <a:latin typeface="Calibri"/>
                <a:cs typeface="Calibri"/>
              </a:rPr>
              <a:t>(n log</a:t>
            </a:r>
            <a:r>
              <a:rPr sz="2800" b="1" dirty="0">
                <a:solidFill>
                  <a:srgbClr val="000099"/>
                </a:solidFill>
                <a:latin typeface="Calibri"/>
                <a:cs typeface="Calibri"/>
              </a:rPr>
              <a:t> </a:t>
            </a:r>
            <a:r>
              <a:rPr sz="2800" b="1" spc="-5" dirty="0">
                <a:solidFill>
                  <a:srgbClr val="000099"/>
                </a:solidFill>
                <a:latin typeface="Calibri"/>
                <a:cs typeface="Calibri"/>
              </a:rPr>
              <a:t>n)</a:t>
            </a:r>
            <a:endParaRPr sz="2800" dirty="0">
              <a:latin typeface="Calibri"/>
              <a:cs typeface="Calibri"/>
            </a:endParaRPr>
          </a:p>
        </p:txBody>
      </p:sp>
      <p:pic>
        <p:nvPicPr>
          <p:cNvPr id="4" name="object 4"/>
          <p:cNvPicPr/>
          <p:nvPr/>
        </p:nvPicPr>
        <p:blipFill>
          <a:blip r:embed="rId2" cstate="print"/>
          <a:stretch>
            <a:fillRect/>
          </a:stretch>
        </p:blipFill>
        <p:spPr>
          <a:xfrm>
            <a:off x="1981200" y="1600200"/>
            <a:ext cx="8229600" cy="608076"/>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40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9194" y="392938"/>
            <a:ext cx="2173605" cy="574040"/>
          </a:xfrm>
          <a:prstGeom prst="rect">
            <a:avLst/>
          </a:prstGeom>
        </p:spPr>
        <p:txBody>
          <a:bodyPr vert="horz" wrap="square" lIns="0" tIns="12700" rIns="0" bIns="0" rtlCol="0">
            <a:spAutoFit/>
          </a:bodyPr>
          <a:lstStyle/>
          <a:p>
            <a:pPr marL="12700">
              <a:lnSpc>
                <a:spcPct val="100000"/>
              </a:lnSpc>
              <a:spcBef>
                <a:spcPts val="100"/>
              </a:spcBef>
            </a:pPr>
            <a:r>
              <a:rPr dirty="0"/>
              <a:t>Ad</a:t>
            </a:r>
            <a:r>
              <a:rPr spc="-35" dirty="0"/>
              <a:t>v</a:t>
            </a:r>
            <a:r>
              <a:rPr dirty="0"/>
              <a:t>a</a:t>
            </a:r>
            <a:r>
              <a:rPr spc="-30" dirty="0"/>
              <a:t>n</a:t>
            </a:r>
            <a:r>
              <a:rPr spc="-55" dirty="0"/>
              <a:t>t</a:t>
            </a:r>
            <a:r>
              <a:rPr dirty="0"/>
              <a:t>a</a:t>
            </a:r>
            <a:r>
              <a:rPr spc="-30" dirty="0"/>
              <a:t>g</a:t>
            </a:r>
            <a:r>
              <a:rPr dirty="0"/>
              <a:t>es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41</a:t>
            </a:r>
          </a:p>
        </p:txBody>
      </p:sp>
      <p:sp>
        <p:nvSpPr>
          <p:cNvPr id="3" name="object 3"/>
          <p:cNvSpPr txBox="1"/>
          <p:nvPr/>
        </p:nvSpPr>
        <p:spPr>
          <a:xfrm>
            <a:off x="1653794" y="1375994"/>
            <a:ext cx="8595360" cy="4946650"/>
          </a:xfrm>
          <a:prstGeom prst="rect">
            <a:avLst/>
          </a:prstGeom>
        </p:spPr>
        <p:txBody>
          <a:bodyPr vert="horz" wrap="square" lIns="0" tIns="67945" rIns="0" bIns="0" rtlCol="0">
            <a:spAutoFit/>
          </a:bodyPr>
          <a:lstStyle/>
          <a:p>
            <a:pPr marL="381000" marR="898525" indent="-342900" algn="just">
              <a:lnSpc>
                <a:spcPts val="3460"/>
              </a:lnSpc>
              <a:spcBef>
                <a:spcPts val="535"/>
              </a:spcBef>
              <a:buFont typeface="Arial MT"/>
              <a:buChar char="•"/>
              <a:tabLst>
                <a:tab pos="381000" algn="l"/>
              </a:tabLst>
            </a:pPr>
            <a:r>
              <a:rPr sz="3200" dirty="0">
                <a:latin typeface="Calibri"/>
                <a:cs typeface="Calibri"/>
              </a:rPr>
              <a:t>Number of </a:t>
            </a:r>
            <a:r>
              <a:rPr sz="3200" spc="-5" dirty="0">
                <a:latin typeface="Calibri"/>
                <a:cs typeface="Calibri"/>
              </a:rPr>
              <a:t>comparisons </a:t>
            </a:r>
            <a:r>
              <a:rPr sz="3200" spc="-15" dirty="0">
                <a:latin typeface="Calibri"/>
                <a:cs typeface="Calibri"/>
              </a:rPr>
              <a:t>performed </a:t>
            </a:r>
            <a:r>
              <a:rPr sz="3200" spc="-5" dirty="0">
                <a:latin typeface="Calibri"/>
                <a:cs typeface="Calibri"/>
              </a:rPr>
              <a:t>is </a:t>
            </a:r>
            <a:r>
              <a:rPr sz="3200" spc="-5" dirty="0">
                <a:solidFill>
                  <a:srgbClr val="000099"/>
                </a:solidFill>
                <a:latin typeface="Calibri"/>
                <a:cs typeface="Calibri"/>
              </a:rPr>
              <a:t>nearly </a:t>
            </a:r>
            <a:r>
              <a:rPr sz="3200" spc="-710" dirty="0">
                <a:solidFill>
                  <a:srgbClr val="000099"/>
                </a:solidFill>
                <a:latin typeface="Calibri"/>
                <a:cs typeface="Calibri"/>
              </a:rPr>
              <a:t> </a:t>
            </a:r>
            <a:r>
              <a:rPr sz="3200" spc="-5" dirty="0">
                <a:solidFill>
                  <a:srgbClr val="000099"/>
                </a:solidFill>
                <a:latin typeface="Calibri"/>
                <a:cs typeface="Calibri"/>
              </a:rPr>
              <a:t>optimal</a:t>
            </a:r>
            <a:r>
              <a:rPr sz="3200" spc="-5" dirty="0">
                <a:latin typeface="Calibri"/>
                <a:cs typeface="Calibri"/>
              </a:rPr>
              <a:t>.</a:t>
            </a:r>
            <a:endParaRPr sz="3200">
              <a:latin typeface="Calibri"/>
              <a:cs typeface="Calibri"/>
            </a:endParaRPr>
          </a:p>
          <a:p>
            <a:pPr marL="381000" marR="107950" indent="-342900" algn="just">
              <a:lnSpc>
                <a:spcPct val="90000"/>
              </a:lnSpc>
              <a:spcBef>
                <a:spcPts val="715"/>
              </a:spcBef>
              <a:buFont typeface="Arial MT"/>
              <a:buChar char="•"/>
              <a:tabLst>
                <a:tab pos="381000" algn="l"/>
              </a:tabLst>
            </a:pPr>
            <a:r>
              <a:rPr sz="3200" spc="-15" dirty="0">
                <a:latin typeface="Calibri"/>
                <a:cs typeface="Calibri"/>
              </a:rPr>
              <a:t>For </a:t>
            </a:r>
            <a:r>
              <a:rPr sz="3200" spc="-20" dirty="0">
                <a:latin typeface="Calibri"/>
                <a:cs typeface="Calibri"/>
              </a:rPr>
              <a:t>large </a:t>
            </a:r>
            <a:r>
              <a:rPr sz="3200" spc="-5" dirty="0">
                <a:latin typeface="Calibri"/>
                <a:cs typeface="Calibri"/>
              </a:rPr>
              <a:t>n, </a:t>
            </a:r>
            <a:r>
              <a:rPr sz="3200" dirty="0">
                <a:latin typeface="Calibri"/>
                <a:cs typeface="Calibri"/>
              </a:rPr>
              <a:t>the </a:t>
            </a:r>
            <a:r>
              <a:rPr sz="3200" spc="-5" dirty="0">
                <a:latin typeface="Calibri"/>
                <a:cs typeface="Calibri"/>
              </a:rPr>
              <a:t>number of </a:t>
            </a:r>
            <a:r>
              <a:rPr sz="3200" spc="-10" dirty="0">
                <a:latin typeface="Calibri"/>
                <a:cs typeface="Calibri"/>
              </a:rPr>
              <a:t>comparisons </a:t>
            </a:r>
            <a:r>
              <a:rPr sz="3200" dirty="0">
                <a:latin typeface="Calibri"/>
                <a:cs typeface="Calibri"/>
              </a:rPr>
              <a:t>made </a:t>
            </a:r>
            <a:r>
              <a:rPr sz="3200" spc="-5" dirty="0">
                <a:latin typeface="Calibri"/>
                <a:cs typeface="Calibri"/>
              </a:rPr>
              <a:t>by </a:t>
            </a:r>
            <a:r>
              <a:rPr sz="3200" spc="-710" dirty="0">
                <a:latin typeface="Calibri"/>
                <a:cs typeface="Calibri"/>
              </a:rPr>
              <a:t> </a:t>
            </a:r>
            <a:r>
              <a:rPr sz="3200" spc="-5" dirty="0">
                <a:latin typeface="Calibri"/>
                <a:cs typeface="Calibri"/>
              </a:rPr>
              <a:t>this </a:t>
            </a:r>
            <a:r>
              <a:rPr sz="3200" spc="-10" dirty="0">
                <a:latin typeface="Calibri"/>
                <a:cs typeface="Calibri"/>
              </a:rPr>
              <a:t>algorithm </a:t>
            </a:r>
            <a:r>
              <a:rPr sz="3200" dirty="0">
                <a:latin typeface="Calibri"/>
                <a:cs typeface="Calibri"/>
              </a:rPr>
              <a:t>in the </a:t>
            </a:r>
            <a:r>
              <a:rPr sz="3200" spc="-25" dirty="0">
                <a:latin typeface="Calibri"/>
                <a:cs typeface="Calibri"/>
              </a:rPr>
              <a:t>average </a:t>
            </a:r>
            <a:r>
              <a:rPr sz="3200" spc="-5" dirty="0">
                <a:latin typeface="Calibri"/>
                <a:cs typeface="Calibri"/>
              </a:rPr>
              <a:t>case turns out </a:t>
            </a:r>
            <a:r>
              <a:rPr sz="3200" spc="-20" dirty="0">
                <a:latin typeface="Calibri"/>
                <a:cs typeface="Calibri"/>
              </a:rPr>
              <a:t>to </a:t>
            </a:r>
            <a:r>
              <a:rPr sz="3200" spc="-5" dirty="0">
                <a:latin typeface="Calibri"/>
                <a:cs typeface="Calibri"/>
              </a:rPr>
              <a:t>be </a:t>
            </a:r>
            <a:r>
              <a:rPr sz="3200" spc="-710" dirty="0">
                <a:latin typeface="Calibri"/>
                <a:cs typeface="Calibri"/>
              </a:rPr>
              <a:t> </a:t>
            </a:r>
            <a:r>
              <a:rPr sz="3200" dirty="0">
                <a:latin typeface="Calibri"/>
                <a:cs typeface="Calibri"/>
              </a:rPr>
              <a:t>about</a:t>
            </a:r>
            <a:r>
              <a:rPr sz="3200" spc="5" dirty="0">
                <a:latin typeface="Calibri"/>
                <a:cs typeface="Calibri"/>
              </a:rPr>
              <a:t> </a:t>
            </a:r>
            <a:r>
              <a:rPr sz="3200" spc="-5" dirty="0">
                <a:solidFill>
                  <a:srgbClr val="000099"/>
                </a:solidFill>
                <a:latin typeface="Calibri"/>
                <a:cs typeface="Calibri"/>
              </a:rPr>
              <a:t>0.25n</a:t>
            </a:r>
            <a:r>
              <a:rPr sz="3200" spc="25" dirty="0">
                <a:solidFill>
                  <a:srgbClr val="000099"/>
                </a:solidFill>
                <a:latin typeface="Calibri"/>
                <a:cs typeface="Calibri"/>
              </a:rPr>
              <a:t> </a:t>
            </a:r>
            <a:r>
              <a:rPr sz="3200" dirty="0">
                <a:latin typeface="Calibri"/>
                <a:cs typeface="Calibri"/>
              </a:rPr>
              <a:t>less</a:t>
            </a:r>
            <a:r>
              <a:rPr sz="3200" spc="-15" dirty="0">
                <a:latin typeface="Calibri"/>
                <a:cs typeface="Calibri"/>
              </a:rPr>
              <a:t> </a:t>
            </a:r>
            <a:r>
              <a:rPr sz="3200" dirty="0">
                <a:latin typeface="Calibri"/>
                <a:cs typeface="Calibri"/>
              </a:rPr>
              <a:t>and</a:t>
            </a:r>
            <a:r>
              <a:rPr sz="3200" spc="10" dirty="0">
                <a:latin typeface="Calibri"/>
                <a:cs typeface="Calibri"/>
              </a:rPr>
              <a:t> </a:t>
            </a:r>
            <a:r>
              <a:rPr sz="3200" spc="-5" dirty="0">
                <a:latin typeface="Calibri"/>
                <a:cs typeface="Calibri"/>
              </a:rPr>
              <a:t>hence </a:t>
            </a:r>
            <a:r>
              <a:rPr sz="3200" spc="-10" dirty="0">
                <a:latin typeface="Calibri"/>
                <a:cs typeface="Calibri"/>
              </a:rPr>
              <a:t>is</a:t>
            </a:r>
            <a:r>
              <a:rPr sz="3200" dirty="0">
                <a:latin typeface="Calibri"/>
                <a:cs typeface="Calibri"/>
              </a:rPr>
              <a:t> also in</a:t>
            </a:r>
            <a:r>
              <a:rPr sz="3200" spc="15" dirty="0">
                <a:latin typeface="Calibri"/>
                <a:cs typeface="Calibri"/>
              </a:rPr>
              <a:t> </a:t>
            </a:r>
            <a:r>
              <a:rPr sz="3200" i="1" spc="-5" dirty="0">
                <a:solidFill>
                  <a:srgbClr val="000099"/>
                </a:solidFill>
                <a:latin typeface="Calibri"/>
                <a:cs typeface="Calibri"/>
              </a:rPr>
              <a:t>Θ(n</a:t>
            </a:r>
            <a:r>
              <a:rPr sz="3200" i="1" spc="20" dirty="0">
                <a:solidFill>
                  <a:srgbClr val="000099"/>
                </a:solidFill>
                <a:latin typeface="Calibri"/>
                <a:cs typeface="Calibri"/>
              </a:rPr>
              <a:t> </a:t>
            </a:r>
            <a:r>
              <a:rPr sz="3200" dirty="0">
                <a:solidFill>
                  <a:srgbClr val="000099"/>
                </a:solidFill>
                <a:latin typeface="Calibri"/>
                <a:cs typeface="Calibri"/>
              </a:rPr>
              <a:t>log</a:t>
            </a:r>
            <a:r>
              <a:rPr sz="3200" spc="-15" dirty="0">
                <a:solidFill>
                  <a:srgbClr val="000099"/>
                </a:solidFill>
                <a:latin typeface="Calibri"/>
                <a:cs typeface="Calibri"/>
              </a:rPr>
              <a:t> </a:t>
            </a:r>
            <a:r>
              <a:rPr sz="3200" i="1" spc="-5" dirty="0">
                <a:solidFill>
                  <a:srgbClr val="000099"/>
                </a:solidFill>
                <a:latin typeface="Calibri"/>
                <a:cs typeface="Calibri"/>
              </a:rPr>
              <a:t>n).</a:t>
            </a:r>
            <a:endParaRPr sz="3200">
              <a:latin typeface="Calibri"/>
              <a:cs typeface="Calibri"/>
            </a:endParaRPr>
          </a:p>
          <a:p>
            <a:pPr marL="381000" indent="-342900" algn="just">
              <a:lnSpc>
                <a:spcPct val="100000"/>
              </a:lnSpc>
              <a:spcBef>
                <a:spcPts val="385"/>
              </a:spcBef>
              <a:buFont typeface="Arial MT"/>
              <a:buChar char="•"/>
              <a:tabLst>
                <a:tab pos="381000" algn="l"/>
              </a:tabLst>
            </a:pPr>
            <a:r>
              <a:rPr sz="3200" spc="-10" dirty="0">
                <a:latin typeface="Calibri"/>
                <a:cs typeface="Calibri"/>
              </a:rPr>
              <a:t>Mergesort</a:t>
            </a:r>
            <a:r>
              <a:rPr sz="3200" spc="-30" dirty="0">
                <a:latin typeface="Calibri"/>
                <a:cs typeface="Calibri"/>
              </a:rPr>
              <a:t> </a:t>
            </a:r>
            <a:r>
              <a:rPr sz="3200" dirty="0">
                <a:latin typeface="Calibri"/>
                <a:cs typeface="Calibri"/>
              </a:rPr>
              <a:t>will </a:t>
            </a:r>
            <a:r>
              <a:rPr sz="3200" spc="-10" dirty="0">
                <a:solidFill>
                  <a:srgbClr val="000099"/>
                </a:solidFill>
                <a:latin typeface="Calibri"/>
                <a:cs typeface="Calibri"/>
              </a:rPr>
              <a:t>never</a:t>
            </a:r>
            <a:r>
              <a:rPr sz="3200" spc="-25" dirty="0">
                <a:solidFill>
                  <a:srgbClr val="000099"/>
                </a:solidFill>
                <a:latin typeface="Calibri"/>
                <a:cs typeface="Calibri"/>
              </a:rPr>
              <a:t> </a:t>
            </a:r>
            <a:r>
              <a:rPr sz="3200" spc="-10" dirty="0">
                <a:solidFill>
                  <a:srgbClr val="000099"/>
                </a:solidFill>
                <a:latin typeface="Calibri"/>
                <a:cs typeface="Calibri"/>
              </a:rPr>
              <a:t>degrade</a:t>
            </a:r>
            <a:r>
              <a:rPr sz="3200" spc="-25" dirty="0">
                <a:solidFill>
                  <a:srgbClr val="000099"/>
                </a:solidFill>
                <a:latin typeface="Calibri"/>
                <a:cs typeface="Calibri"/>
              </a:rPr>
              <a:t> to</a:t>
            </a:r>
            <a:r>
              <a:rPr sz="3200" dirty="0">
                <a:solidFill>
                  <a:srgbClr val="000099"/>
                </a:solidFill>
                <a:latin typeface="Calibri"/>
                <a:cs typeface="Calibri"/>
              </a:rPr>
              <a:t> O(n</a:t>
            </a:r>
            <a:r>
              <a:rPr sz="3150" baseline="25132" dirty="0">
                <a:solidFill>
                  <a:srgbClr val="000099"/>
                </a:solidFill>
                <a:latin typeface="Calibri"/>
                <a:cs typeface="Calibri"/>
              </a:rPr>
              <a:t>2</a:t>
            </a:r>
            <a:r>
              <a:rPr sz="3200" dirty="0">
                <a:solidFill>
                  <a:srgbClr val="000099"/>
                </a:solidFill>
                <a:latin typeface="Calibri"/>
                <a:cs typeface="Calibri"/>
              </a:rPr>
              <a:t>)</a:t>
            </a:r>
            <a:endParaRPr sz="3200">
              <a:latin typeface="Calibri"/>
              <a:cs typeface="Calibri"/>
            </a:endParaRPr>
          </a:p>
          <a:p>
            <a:pPr marL="381000" marR="30480" indent="-342900" algn="just">
              <a:lnSpc>
                <a:spcPts val="3460"/>
              </a:lnSpc>
              <a:spcBef>
                <a:spcPts val="815"/>
              </a:spcBef>
              <a:buFont typeface="Arial MT"/>
              <a:buChar char="•"/>
              <a:tabLst>
                <a:tab pos="381000" algn="l"/>
              </a:tabLst>
            </a:pPr>
            <a:r>
              <a:rPr sz="3200" spc="-5" dirty="0">
                <a:latin typeface="Calibri"/>
                <a:cs typeface="Calibri"/>
              </a:rPr>
              <a:t>Another </a:t>
            </a:r>
            <a:r>
              <a:rPr sz="3200" spc="-15" dirty="0">
                <a:latin typeface="Calibri"/>
                <a:cs typeface="Calibri"/>
              </a:rPr>
              <a:t>advantage </a:t>
            </a:r>
            <a:r>
              <a:rPr sz="3200" dirty="0">
                <a:latin typeface="Calibri"/>
                <a:cs typeface="Calibri"/>
              </a:rPr>
              <a:t>of </a:t>
            </a:r>
            <a:r>
              <a:rPr sz="3200" spc="-10" dirty="0">
                <a:latin typeface="Calibri"/>
                <a:cs typeface="Calibri"/>
              </a:rPr>
              <a:t>mergesort over quicksort </a:t>
            </a:r>
            <a:r>
              <a:rPr sz="3200" dirty="0">
                <a:latin typeface="Calibri"/>
                <a:cs typeface="Calibri"/>
              </a:rPr>
              <a:t>is </a:t>
            </a:r>
            <a:r>
              <a:rPr sz="3200" spc="-710" dirty="0">
                <a:latin typeface="Calibri"/>
                <a:cs typeface="Calibri"/>
              </a:rPr>
              <a:t> </a:t>
            </a:r>
            <a:r>
              <a:rPr sz="3200" spc="-5" dirty="0">
                <a:latin typeface="Calibri"/>
                <a:cs typeface="Calibri"/>
              </a:rPr>
              <a:t>its</a:t>
            </a:r>
            <a:r>
              <a:rPr sz="3200" spc="5" dirty="0">
                <a:latin typeface="Calibri"/>
                <a:cs typeface="Calibri"/>
              </a:rPr>
              <a:t> </a:t>
            </a:r>
            <a:r>
              <a:rPr sz="3200" spc="-35" dirty="0">
                <a:solidFill>
                  <a:srgbClr val="000099"/>
                </a:solidFill>
                <a:latin typeface="Calibri"/>
                <a:cs typeface="Calibri"/>
              </a:rPr>
              <a:t>stability</a:t>
            </a:r>
            <a:r>
              <a:rPr sz="3200" spc="-35" dirty="0">
                <a:latin typeface="Calibri"/>
                <a:cs typeface="Calibri"/>
              </a:rPr>
              <a:t>.</a:t>
            </a:r>
            <a:endParaRPr sz="3200">
              <a:latin typeface="Calibri"/>
              <a:cs typeface="Calibri"/>
            </a:endParaRPr>
          </a:p>
          <a:p>
            <a:pPr marL="381000" marR="207010" algn="just">
              <a:lnSpc>
                <a:spcPts val="2590"/>
              </a:lnSpc>
              <a:spcBef>
                <a:spcPts val="605"/>
              </a:spcBef>
            </a:pPr>
            <a:r>
              <a:rPr sz="2400" spc="-5" dirty="0">
                <a:latin typeface="Calibri"/>
                <a:cs typeface="Calibri"/>
              </a:rPr>
              <a:t>(A sorting algorithm </a:t>
            </a:r>
            <a:r>
              <a:rPr sz="2400" dirty="0">
                <a:latin typeface="Calibri"/>
                <a:cs typeface="Calibri"/>
              </a:rPr>
              <a:t>is </a:t>
            </a:r>
            <a:r>
              <a:rPr sz="2400" spc="-5" dirty="0">
                <a:latin typeface="Calibri"/>
                <a:cs typeface="Calibri"/>
              </a:rPr>
              <a:t>said </a:t>
            </a:r>
            <a:r>
              <a:rPr sz="2400" spc="-15" dirty="0">
                <a:latin typeface="Calibri"/>
                <a:cs typeface="Calibri"/>
              </a:rPr>
              <a:t>to </a:t>
            </a:r>
            <a:r>
              <a:rPr sz="2400" spc="-5" dirty="0">
                <a:latin typeface="Calibri"/>
                <a:cs typeface="Calibri"/>
              </a:rPr>
              <a:t>be </a:t>
            </a:r>
            <a:r>
              <a:rPr sz="2400" spc="-10" dirty="0">
                <a:latin typeface="Calibri"/>
                <a:cs typeface="Calibri"/>
              </a:rPr>
              <a:t>stable </a:t>
            </a:r>
            <a:r>
              <a:rPr sz="2400" dirty="0">
                <a:latin typeface="Calibri"/>
                <a:cs typeface="Calibri"/>
              </a:rPr>
              <a:t>if </a:t>
            </a:r>
            <a:r>
              <a:rPr sz="2400" spc="-10" dirty="0">
                <a:latin typeface="Calibri"/>
                <a:cs typeface="Calibri"/>
              </a:rPr>
              <a:t>two </a:t>
            </a:r>
            <a:r>
              <a:rPr sz="2400" spc="-5" dirty="0">
                <a:latin typeface="Calibri"/>
                <a:cs typeface="Calibri"/>
              </a:rPr>
              <a:t>objects </a:t>
            </a:r>
            <a:r>
              <a:rPr sz="2400" dirty="0">
                <a:latin typeface="Calibri"/>
                <a:cs typeface="Calibri"/>
              </a:rPr>
              <a:t>with equal </a:t>
            </a:r>
            <a:r>
              <a:rPr sz="2400" spc="5" dirty="0">
                <a:latin typeface="Calibri"/>
                <a:cs typeface="Calibri"/>
              </a:rPr>
              <a:t> </a:t>
            </a:r>
            <a:r>
              <a:rPr sz="2400" spc="-30" dirty="0">
                <a:latin typeface="Calibri"/>
                <a:cs typeface="Calibri"/>
              </a:rPr>
              <a:t>keys </a:t>
            </a:r>
            <a:r>
              <a:rPr sz="2400" dirty="0">
                <a:latin typeface="Calibri"/>
                <a:cs typeface="Calibri"/>
              </a:rPr>
              <a:t>appear in the </a:t>
            </a:r>
            <a:r>
              <a:rPr sz="2400" spc="-5" dirty="0">
                <a:latin typeface="Calibri"/>
                <a:cs typeface="Calibri"/>
              </a:rPr>
              <a:t>same </a:t>
            </a:r>
            <a:r>
              <a:rPr sz="2400" spc="-15" dirty="0">
                <a:latin typeface="Calibri"/>
                <a:cs typeface="Calibri"/>
              </a:rPr>
              <a:t>order </a:t>
            </a:r>
            <a:r>
              <a:rPr sz="2400" dirty="0">
                <a:latin typeface="Calibri"/>
                <a:cs typeface="Calibri"/>
              </a:rPr>
              <a:t>in </a:t>
            </a:r>
            <a:r>
              <a:rPr sz="2400" spc="-10" dirty="0">
                <a:latin typeface="Calibri"/>
                <a:cs typeface="Calibri"/>
              </a:rPr>
              <a:t>sorted </a:t>
            </a:r>
            <a:r>
              <a:rPr sz="2400" spc="-5" dirty="0">
                <a:latin typeface="Calibri"/>
                <a:cs typeface="Calibri"/>
              </a:rPr>
              <a:t>output </a:t>
            </a:r>
            <a:r>
              <a:rPr sz="2400" dirty="0">
                <a:latin typeface="Calibri"/>
                <a:cs typeface="Calibri"/>
              </a:rPr>
              <a:t>as </a:t>
            </a:r>
            <a:r>
              <a:rPr sz="2400" spc="-5" dirty="0">
                <a:latin typeface="Calibri"/>
                <a:cs typeface="Calibri"/>
              </a:rPr>
              <a:t>they </a:t>
            </a:r>
            <a:r>
              <a:rPr sz="2400" dirty="0">
                <a:latin typeface="Calibri"/>
                <a:cs typeface="Calibri"/>
              </a:rPr>
              <a:t>appear in </a:t>
            </a:r>
            <a:r>
              <a:rPr sz="2400" spc="-530" dirty="0">
                <a:latin typeface="Calibri"/>
                <a:cs typeface="Calibri"/>
              </a:rPr>
              <a:t> </a:t>
            </a:r>
            <a:r>
              <a:rPr sz="2400" dirty="0">
                <a:latin typeface="Calibri"/>
                <a:cs typeface="Calibri"/>
              </a:rPr>
              <a:t>the</a:t>
            </a:r>
            <a:r>
              <a:rPr sz="2400" spc="-5" dirty="0">
                <a:latin typeface="Calibri"/>
                <a:cs typeface="Calibri"/>
              </a:rPr>
              <a:t> </a:t>
            </a:r>
            <a:r>
              <a:rPr sz="2400" dirty="0">
                <a:latin typeface="Calibri"/>
                <a:cs typeface="Calibri"/>
              </a:rPr>
              <a:t>input </a:t>
            </a:r>
            <a:r>
              <a:rPr sz="2400" spc="-20" dirty="0">
                <a:latin typeface="Calibri"/>
                <a:cs typeface="Calibri"/>
              </a:rPr>
              <a:t>array </a:t>
            </a:r>
            <a:r>
              <a:rPr sz="2400" spc="-15" dirty="0">
                <a:latin typeface="Calibri"/>
                <a:cs typeface="Calibri"/>
              </a:rPr>
              <a:t>to</a:t>
            </a:r>
            <a:r>
              <a:rPr sz="2400" spc="-10" dirty="0">
                <a:latin typeface="Calibri"/>
                <a:cs typeface="Calibri"/>
              </a:rPr>
              <a:t> </a:t>
            </a:r>
            <a:r>
              <a:rPr sz="2400" spc="-5" dirty="0">
                <a:latin typeface="Calibri"/>
                <a:cs typeface="Calibri"/>
              </a:rPr>
              <a:t>be </a:t>
            </a:r>
            <a:r>
              <a:rPr sz="2400" spc="-10" dirty="0">
                <a:latin typeface="Calibri"/>
                <a:cs typeface="Calibri"/>
              </a:rPr>
              <a:t>sorted.</a:t>
            </a:r>
            <a:r>
              <a:rPr sz="2400" spc="-5" dirty="0">
                <a:latin typeface="Calibri"/>
                <a:cs typeface="Calibri"/>
              </a:rPr>
              <a:t> </a:t>
            </a:r>
            <a:r>
              <a:rPr sz="2400" dirty="0">
                <a:latin typeface="Calibri"/>
                <a:cs typeface="Calibri"/>
              </a:rPr>
              <a:t>)</a:t>
            </a:r>
            <a:endParaRPr sz="240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5394" y="392938"/>
            <a:ext cx="2072005" cy="574040"/>
          </a:xfrm>
          <a:prstGeom prst="rect">
            <a:avLst/>
          </a:prstGeom>
        </p:spPr>
        <p:txBody>
          <a:bodyPr vert="horz" wrap="square" lIns="0" tIns="12700" rIns="0" bIns="0" rtlCol="0">
            <a:spAutoFit/>
          </a:bodyPr>
          <a:lstStyle/>
          <a:p>
            <a:pPr marL="12700">
              <a:lnSpc>
                <a:spcPct val="100000"/>
              </a:lnSpc>
              <a:spcBef>
                <a:spcPts val="100"/>
              </a:spcBef>
            </a:pPr>
            <a:r>
              <a:rPr spc="-5" dirty="0"/>
              <a:t>Limi</a:t>
            </a:r>
            <a:r>
              <a:rPr spc="-55" dirty="0"/>
              <a:t>t</a:t>
            </a:r>
            <a:r>
              <a:rPr spc="-35" dirty="0"/>
              <a:t>a</a:t>
            </a:r>
            <a:r>
              <a:rPr dirty="0"/>
              <a:t>tions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42</a:t>
            </a:r>
          </a:p>
        </p:txBody>
      </p:sp>
      <p:sp>
        <p:nvSpPr>
          <p:cNvPr id="3" name="object 3"/>
          <p:cNvSpPr txBox="1"/>
          <p:nvPr/>
        </p:nvSpPr>
        <p:spPr>
          <a:xfrm>
            <a:off x="1526794" y="1454861"/>
            <a:ext cx="9758680" cy="2563495"/>
          </a:xfrm>
          <a:prstGeom prst="rect">
            <a:avLst/>
          </a:prstGeom>
        </p:spPr>
        <p:txBody>
          <a:bodyPr vert="horz" wrap="square" lIns="0" tIns="13335" rIns="0" bIns="0" rtlCol="0">
            <a:spAutoFit/>
          </a:bodyPr>
          <a:lstStyle/>
          <a:p>
            <a:pPr marL="355600" marR="524510" indent="-342900">
              <a:lnSpc>
                <a:spcPct val="100000"/>
              </a:lnSpc>
              <a:spcBef>
                <a:spcPts val="105"/>
              </a:spcBef>
              <a:buFont typeface="Arial MT"/>
              <a:buChar char="•"/>
              <a:tabLst>
                <a:tab pos="354965" algn="l"/>
                <a:tab pos="355600" algn="l"/>
                <a:tab pos="1835150" algn="l"/>
                <a:tab pos="2751455" algn="l"/>
              </a:tabLst>
            </a:pPr>
            <a:r>
              <a:rPr sz="3200" spc="-5" dirty="0">
                <a:latin typeface="Calibri"/>
                <a:cs typeface="Calibri"/>
              </a:rPr>
              <a:t>The</a:t>
            </a:r>
            <a:r>
              <a:rPr sz="3200" spc="-10" dirty="0">
                <a:latin typeface="Calibri"/>
                <a:cs typeface="Calibri"/>
              </a:rPr>
              <a:t> </a:t>
            </a:r>
            <a:r>
              <a:rPr sz="3200" spc="-5" dirty="0">
                <a:latin typeface="Calibri"/>
                <a:cs typeface="Calibri"/>
              </a:rPr>
              <a:t>principal</a:t>
            </a:r>
            <a:r>
              <a:rPr sz="3200" spc="20" dirty="0">
                <a:latin typeface="Calibri"/>
                <a:cs typeface="Calibri"/>
              </a:rPr>
              <a:t> </a:t>
            </a:r>
            <a:r>
              <a:rPr sz="3200" spc="-10" dirty="0">
                <a:latin typeface="Calibri"/>
                <a:cs typeface="Calibri"/>
              </a:rPr>
              <a:t>shortcoming</a:t>
            </a:r>
            <a:r>
              <a:rPr sz="3200" dirty="0">
                <a:latin typeface="Calibri"/>
                <a:cs typeface="Calibri"/>
              </a:rPr>
              <a:t> </a:t>
            </a:r>
            <a:r>
              <a:rPr sz="3200" spc="5" dirty="0">
                <a:latin typeface="Calibri"/>
                <a:cs typeface="Calibri"/>
              </a:rPr>
              <a:t>of</a:t>
            </a:r>
            <a:r>
              <a:rPr sz="3200" spc="-10" dirty="0">
                <a:latin typeface="Calibri"/>
                <a:cs typeface="Calibri"/>
              </a:rPr>
              <a:t> mergesort</a:t>
            </a:r>
            <a:r>
              <a:rPr sz="3200" spc="-15" dirty="0">
                <a:latin typeface="Calibri"/>
                <a:cs typeface="Calibri"/>
              </a:rPr>
              <a:t> </a:t>
            </a:r>
            <a:r>
              <a:rPr sz="3200" spc="-5" dirty="0">
                <a:latin typeface="Calibri"/>
                <a:cs typeface="Calibri"/>
              </a:rPr>
              <a:t>is</a:t>
            </a:r>
            <a:r>
              <a:rPr sz="3200" dirty="0">
                <a:latin typeface="Calibri"/>
                <a:cs typeface="Calibri"/>
              </a:rPr>
              <a:t> the </a:t>
            </a:r>
            <a:r>
              <a:rPr sz="3200" spc="-5" dirty="0">
                <a:latin typeface="Calibri"/>
                <a:cs typeface="Calibri"/>
              </a:rPr>
              <a:t>linear </a:t>
            </a:r>
            <a:r>
              <a:rPr sz="3200" dirty="0">
                <a:latin typeface="Calibri"/>
                <a:cs typeface="Calibri"/>
              </a:rPr>
              <a:t> </a:t>
            </a:r>
            <a:r>
              <a:rPr sz="3200" spc="-5" dirty="0">
                <a:latin typeface="Calibri"/>
                <a:cs typeface="Calibri"/>
              </a:rPr>
              <a:t>amount	</a:t>
            </a:r>
            <a:r>
              <a:rPr sz="3200" spc="-5" dirty="0">
                <a:solidFill>
                  <a:srgbClr val="000099"/>
                </a:solidFill>
                <a:latin typeface="Calibri"/>
                <a:cs typeface="Calibri"/>
              </a:rPr>
              <a:t>O(n)	</a:t>
            </a:r>
            <a:r>
              <a:rPr sz="3200" dirty="0">
                <a:solidFill>
                  <a:srgbClr val="000099"/>
                </a:solidFill>
                <a:latin typeface="Calibri"/>
                <a:cs typeface="Calibri"/>
              </a:rPr>
              <a:t>of</a:t>
            </a:r>
            <a:r>
              <a:rPr sz="3200" spc="-10" dirty="0">
                <a:solidFill>
                  <a:srgbClr val="000099"/>
                </a:solidFill>
                <a:latin typeface="Calibri"/>
                <a:cs typeface="Calibri"/>
              </a:rPr>
              <a:t> </a:t>
            </a:r>
            <a:r>
              <a:rPr sz="3200" spc="-25" dirty="0">
                <a:solidFill>
                  <a:srgbClr val="000099"/>
                </a:solidFill>
                <a:latin typeface="Calibri"/>
                <a:cs typeface="Calibri"/>
              </a:rPr>
              <a:t>extra</a:t>
            </a:r>
            <a:r>
              <a:rPr sz="3200" spc="-20" dirty="0">
                <a:solidFill>
                  <a:srgbClr val="000099"/>
                </a:solidFill>
                <a:latin typeface="Calibri"/>
                <a:cs typeface="Calibri"/>
              </a:rPr>
              <a:t> </a:t>
            </a:r>
            <a:r>
              <a:rPr sz="3200" spc="-25" dirty="0">
                <a:solidFill>
                  <a:srgbClr val="000099"/>
                </a:solidFill>
                <a:latin typeface="Calibri"/>
                <a:cs typeface="Calibri"/>
              </a:rPr>
              <a:t>storage</a:t>
            </a:r>
            <a:r>
              <a:rPr sz="3200" spc="15" dirty="0">
                <a:solidFill>
                  <a:srgbClr val="000099"/>
                </a:solidFill>
                <a:latin typeface="Calibri"/>
                <a:cs typeface="Calibri"/>
              </a:rPr>
              <a:t> </a:t>
            </a:r>
            <a:r>
              <a:rPr sz="3200" dirty="0">
                <a:latin typeface="Calibri"/>
                <a:cs typeface="Calibri"/>
              </a:rPr>
              <a:t>the</a:t>
            </a:r>
            <a:r>
              <a:rPr sz="3200" spc="-10" dirty="0">
                <a:latin typeface="Calibri"/>
                <a:cs typeface="Calibri"/>
              </a:rPr>
              <a:t> algorithm</a:t>
            </a:r>
            <a:r>
              <a:rPr sz="3200" spc="20" dirty="0">
                <a:latin typeface="Calibri"/>
                <a:cs typeface="Calibri"/>
              </a:rPr>
              <a:t> </a:t>
            </a:r>
            <a:r>
              <a:rPr sz="3200" spc="-10" dirty="0">
                <a:latin typeface="Calibri"/>
                <a:cs typeface="Calibri"/>
              </a:rPr>
              <a:t>requires.</a:t>
            </a:r>
            <a:endParaRPr sz="3200">
              <a:latin typeface="Calibri"/>
              <a:cs typeface="Calibri"/>
            </a:endParaRPr>
          </a:p>
          <a:p>
            <a:pPr marL="355600" marR="5080" indent="-342900">
              <a:lnSpc>
                <a:spcPct val="100000"/>
              </a:lnSpc>
              <a:spcBef>
                <a:spcPts val="770"/>
              </a:spcBef>
              <a:buFont typeface="Arial MT"/>
              <a:buChar char="•"/>
              <a:tabLst>
                <a:tab pos="354965" algn="l"/>
                <a:tab pos="355600" algn="l"/>
              </a:tabLst>
            </a:pPr>
            <a:r>
              <a:rPr sz="3200" spc="-5" dirty="0">
                <a:latin typeface="Calibri"/>
                <a:cs typeface="Calibri"/>
              </a:rPr>
              <a:t>Though</a:t>
            </a:r>
            <a:r>
              <a:rPr sz="3200" spc="10" dirty="0">
                <a:latin typeface="Calibri"/>
                <a:cs typeface="Calibri"/>
              </a:rPr>
              <a:t> </a:t>
            </a:r>
            <a:r>
              <a:rPr sz="3200" spc="-10" dirty="0">
                <a:latin typeface="Calibri"/>
                <a:cs typeface="Calibri"/>
              </a:rPr>
              <a:t>merging</a:t>
            </a:r>
            <a:r>
              <a:rPr sz="3200" spc="35" dirty="0">
                <a:latin typeface="Calibri"/>
                <a:cs typeface="Calibri"/>
              </a:rPr>
              <a:t> </a:t>
            </a:r>
            <a:r>
              <a:rPr sz="3200" spc="-10" dirty="0">
                <a:solidFill>
                  <a:srgbClr val="000099"/>
                </a:solidFill>
                <a:latin typeface="Calibri"/>
                <a:cs typeface="Calibri"/>
              </a:rPr>
              <a:t>can</a:t>
            </a:r>
            <a:r>
              <a:rPr sz="3200" dirty="0">
                <a:solidFill>
                  <a:srgbClr val="000099"/>
                </a:solidFill>
                <a:latin typeface="Calibri"/>
                <a:cs typeface="Calibri"/>
              </a:rPr>
              <a:t> </a:t>
            </a:r>
            <a:r>
              <a:rPr sz="3200" spc="-5" dirty="0">
                <a:solidFill>
                  <a:srgbClr val="000099"/>
                </a:solidFill>
                <a:latin typeface="Calibri"/>
                <a:cs typeface="Calibri"/>
              </a:rPr>
              <a:t>be</a:t>
            </a:r>
            <a:r>
              <a:rPr sz="3200" spc="-10" dirty="0">
                <a:solidFill>
                  <a:srgbClr val="000099"/>
                </a:solidFill>
                <a:latin typeface="Calibri"/>
                <a:cs typeface="Calibri"/>
              </a:rPr>
              <a:t> </a:t>
            </a:r>
            <a:r>
              <a:rPr sz="3200" spc="-5" dirty="0">
                <a:solidFill>
                  <a:srgbClr val="000099"/>
                </a:solidFill>
                <a:latin typeface="Calibri"/>
                <a:cs typeface="Calibri"/>
              </a:rPr>
              <a:t>done</a:t>
            </a:r>
            <a:r>
              <a:rPr sz="3200" spc="15" dirty="0">
                <a:solidFill>
                  <a:srgbClr val="000099"/>
                </a:solidFill>
                <a:latin typeface="Calibri"/>
                <a:cs typeface="Calibri"/>
              </a:rPr>
              <a:t> </a:t>
            </a:r>
            <a:r>
              <a:rPr sz="3200" spc="-5" dirty="0">
                <a:solidFill>
                  <a:srgbClr val="C00000"/>
                </a:solidFill>
                <a:latin typeface="Calibri"/>
                <a:cs typeface="Calibri"/>
              </a:rPr>
              <a:t>in-place</a:t>
            </a:r>
            <a:r>
              <a:rPr sz="3200" spc="-5" dirty="0">
                <a:latin typeface="Calibri"/>
                <a:cs typeface="Calibri"/>
              </a:rPr>
              <a:t>,</a:t>
            </a:r>
            <a:r>
              <a:rPr sz="3200" spc="5" dirty="0">
                <a:latin typeface="Calibri"/>
                <a:cs typeface="Calibri"/>
              </a:rPr>
              <a:t> </a:t>
            </a:r>
            <a:r>
              <a:rPr sz="3200" dirty="0">
                <a:latin typeface="Calibri"/>
                <a:cs typeface="Calibri"/>
              </a:rPr>
              <a:t>the </a:t>
            </a:r>
            <a:r>
              <a:rPr sz="3200" spc="-10" dirty="0">
                <a:latin typeface="Calibri"/>
                <a:cs typeface="Calibri"/>
              </a:rPr>
              <a:t>resulting </a:t>
            </a:r>
            <a:r>
              <a:rPr sz="3200" spc="-5" dirty="0">
                <a:latin typeface="Calibri"/>
                <a:cs typeface="Calibri"/>
              </a:rPr>
              <a:t> algorithm</a:t>
            </a:r>
            <a:r>
              <a:rPr sz="3200" spc="20" dirty="0">
                <a:latin typeface="Calibri"/>
                <a:cs typeface="Calibri"/>
              </a:rPr>
              <a:t> </a:t>
            </a:r>
            <a:r>
              <a:rPr sz="3200" dirty="0">
                <a:latin typeface="Calibri"/>
                <a:cs typeface="Calibri"/>
              </a:rPr>
              <a:t>is</a:t>
            </a:r>
            <a:r>
              <a:rPr sz="3200" spc="-5" dirty="0">
                <a:latin typeface="Calibri"/>
                <a:cs typeface="Calibri"/>
              </a:rPr>
              <a:t> </a:t>
            </a:r>
            <a:r>
              <a:rPr sz="3200" spc="-15" dirty="0">
                <a:latin typeface="Calibri"/>
                <a:cs typeface="Calibri"/>
              </a:rPr>
              <a:t>quite</a:t>
            </a:r>
            <a:r>
              <a:rPr sz="3200" spc="30" dirty="0">
                <a:latin typeface="Calibri"/>
                <a:cs typeface="Calibri"/>
              </a:rPr>
              <a:t> </a:t>
            </a:r>
            <a:r>
              <a:rPr sz="3200" spc="-15" dirty="0">
                <a:latin typeface="Calibri"/>
                <a:cs typeface="Calibri"/>
              </a:rPr>
              <a:t>complicated</a:t>
            </a:r>
            <a:r>
              <a:rPr sz="3200" spc="5" dirty="0">
                <a:latin typeface="Calibri"/>
                <a:cs typeface="Calibri"/>
              </a:rPr>
              <a:t> </a:t>
            </a:r>
            <a:r>
              <a:rPr sz="3200" dirty="0">
                <a:latin typeface="Calibri"/>
                <a:cs typeface="Calibri"/>
              </a:rPr>
              <a:t>and</a:t>
            </a:r>
            <a:r>
              <a:rPr sz="3200" spc="15" dirty="0">
                <a:latin typeface="Calibri"/>
                <a:cs typeface="Calibri"/>
              </a:rPr>
              <a:t> </a:t>
            </a:r>
            <a:r>
              <a:rPr sz="3200" dirty="0">
                <a:latin typeface="Calibri"/>
                <a:cs typeface="Calibri"/>
              </a:rPr>
              <a:t>of</a:t>
            </a:r>
            <a:r>
              <a:rPr sz="3200" spc="5" dirty="0">
                <a:latin typeface="Calibri"/>
                <a:cs typeface="Calibri"/>
              </a:rPr>
              <a:t> </a:t>
            </a:r>
            <a:r>
              <a:rPr sz="3200" spc="-15" dirty="0">
                <a:latin typeface="Calibri"/>
                <a:cs typeface="Calibri"/>
              </a:rPr>
              <a:t>theoretical</a:t>
            </a:r>
            <a:r>
              <a:rPr sz="3200" spc="-5" dirty="0">
                <a:latin typeface="Calibri"/>
                <a:cs typeface="Calibri"/>
              </a:rPr>
              <a:t> </a:t>
            </a:r>
            <a:r>
              <a:rPr sz="3200" spc="-20" dirty="0">
                <a:latin typeface="Calibri"/>
                <a:cs typeface="Calibri"/>
              </a:rPr>
              <a:t>interest </a:t>
            </a:r>
            <a:r>
              <a:rPr sz="3200" spc="-710" dirty="0">
                <a:latin typeface="Calibri"/>
                <a:cs typeface="Calibri"/>
              </a:rPr>
              <a:t> </a:t>
            </a:r>
            <a:r>
              <a:rPr sz="3200" spc="-50" dirty="0">
                <a:latin typeface="Calibri"/>
                <a:cs typeface="Calibri"/>
              </a:rPr>
              <a:t>only.</a:t>
            </a:r>
            <a:endParaRPr sz="320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2994" y="267055"/>
            <a:ext cx="8406765" cy="3576954"/>
          </a:xfrm>
          <a:prstGeom prst="rect">
            <a:avLst/>
          </a:prstGeom>
        </p:spPr>
        <p:txBody>
          <a:bodyPr vert="horz" wrap="square" lIns="0" tIns="172720" rIns="0" bIns="0" rtlCol="0">
            <a:spAutoFit/>
          </a:bodyPr>
          <a:lstStyle/>
          <a:p>
            <a:pPr marL="12700">
              <a:lnSpc>
                <a:spcPct val="100000"/>
              </a:lnSpc>
              <a:spcBef>
                <a:spcPts val="1360"/>
              </a:spcBef>
            </a:pPr>
            <a:r>
              <a:rPr sz="3200" dirty="0">
                <a:solidFill>
                  <a:srgbClr val="C00000"/>
                </a:solidFill>
                <a:latin typeface="Calibri"/>
                <a:cs typeface="Calibri"/>
              </a:rPr>
              <a:t>Quick</a:t>
            </a:r>
            <a:r>
              <a:rPr sz="3200" spc="-50" dirty="0">
                <a:solidFill>
                  <a:srgbClr val="C00000"/>
                </a:solidFill>
                <a:latin typeface="Calibri"/>
                <a:cs typeface="Calibri"/>
              </a:rPr>
              <a:t> </a:t>
            </a:r>
            <a:r>
              <a:rPr sz="3200" spc="-5" dirty="0">
                <a:solidFill>
                  <a:srgbClr val="C00000"/>
                </a:solidFill>
                <a:latin typeface="Calibri"/>
                <a:cs typeface="Calibri"/>
              </a:rPr>
              <a:t>Sort</a:t>
            </a:r>
            <a:endParaRPr sz="3200">
              <a:latin typeface="Calibri"/>
              <a:cs typeface="Calibri"/>
            </a:endParaRPr>
          </a:p>
          <a:p>
            <a:pPr marL="812800" indent="-342900">
              <a:lnSpc>
                <a:spcPct val="100000"/>
              </a:lnSpc>
              <a:spcBef>
                <a:spcPts val="1260"/>
              </a:spcBef>
              <a:buFont typeface="Arial MT"/>
              <a:buChar char="•"/>
              <a:tabLst>
                <a:tab pos="812165" algn="l"/>
                <a:tab pos="812800" algn="l"/>
              </a:tabLst>
            </a:pPr>
            <a:r>
              <a:rPr sz="3200" dirty="0">
                <a:latin typeface="Calibri"/>
                <a:cs typeface="Calibri"/>
              </a:rPr>
              <a:t>It is</a:t>
            </a:r>
            <a:r>
              <a:rPr sz="3200" spc="-15" dirty="0">
                <a:latin typeface="Calibri"/>
                <a:cs typeface="Calibri"/>
              </a:rPr>
              <a:t> </a:t>
            </a:r>
            <a:r>
              <a:rPr sz="3200" dirty="0">
                <a:latin typeface="Calibri"/>
                <a:cs typeface="Calibri"/>
              </a:rPr>
              <a:t>a</a:t>
            </a:r>
            <a:r>
              <a:rPr sz="3200" spc="-5" dirty="0">
                <a:latin typeface="Calibri"/>
                <a:cs typeface="Calibri"/>
              </a:rPr>
              <a:t> Divide</a:t>
            </a:r>
            <a:r>
              <a:rPr sz="3200" spc="5" dirty="0">
                <a:latin typeface="Calibri"/>
                <a:cs typeface="Calibri"/>
              </a:rPr>
              <a:t> </a:t>
            </a:r>
            <a:r>
              <a:rPr sz="3200" dirty="0">
                <a:latin typeface="Calibri"/>
                <a:cs typeface="Calibri"/>
              </a:rPr>
              <a:t>and</a:t>
            </a:r>
            <a:r>
              <a:rPr sz="3200" spc="5" dirty="0">
                <a:latin typeface="Calibri"/>
                <a:cs typeface="Calibri"/>
              </a:rPr>
              <a:t> </a:t>
            </a:r>
            <a:r>
              <a:rPr sz="3200" spc="-5" dirty="0">
                <a:latin typeface="Calibri"/>
                <a:cs typeface="Calibri"/>
              </a:rPr>
              <a:t>Conquer method</a:t>
            </a:r>
            <a:endParaRPr sz="3200">
              <a:latin typeface="Calibri"/>
              <a:cs typeface="Calibri"/>
            </a:endParaRPr>
          </a:p>
          <a:p>
            <a:pPr marL="812800" indent="-342900">
              <a:lnSpc>
                <a:spcPct val="100000"/>
              </a:lnSpc>
              <a:spcBef>
                <a:spcPts val="1200"/>
              </a:spcBef>
              <a:buFont typeface="Arial MT"/>
              <a:buChar char="•"/>
              <a:tabLst>
                <a:tab pos="812165" algn="l"/>
                <a:tab pos="812800" algn="l"/>
              </a:tabLst>
            </a:pPr>
            <a:r>
              <a:rPr sz="3200" spc="-5" dirty="0">
                <a:latin typeface="Calibri"/>
                <a:cs typeface="Calibri"/>
              </a:rPr>
              <a:t>Sorting</a:t>
            </a:r>
            <a:r>
              <a:rPr sz="3200" dirty="0">
                <a:latin typeface="Calibri"/>
                <a:cs typeface="Calibri"/>
              </a:rPr>
              <a:t> </a:t>
            </a:r>
            <a:r>
              <a:rPr sz="3200" spc="-5" dirty="0">
                <a:latin typeface="Calibri"/>
                <a:cs typeface="Calibri"/>
              </a:rPr>
              <a:t>happens</a:t>
            </a:r>
            <a:r>
              <a:rPr sz="3200" spc="15" dirty="0">
                <a:latin typeface="Calibri"/>
                <a:cs typeface="Calibri"/>
              </a:rPr>
              <a:t> </a:t>
            </a:r>
            <a:r>
              <a:rPr sz="3200" dirty="0">
                <a:latin typeface="Calibri"/>
                <a:cs typeface="Calibri"/>
              </a:rPr>
              <a:t>in </a:t>
            </a:r>
            <a:r>
              <a:rPr sz="3200" spc="-5" dirty="0">
                <a:latin typeface="Calibri"/>
                <a:cs typeface="Calibri"/>
              </a:rPr>
              <a:t>Divide</a:t>
            </a:r>
            <a:r>
              <a:rPr sz="3200" spc="10" dirty="0">
                <a:latin typeface="Calibri"/>
                <a:cs typeface="Calibri"/>
              </a:rPr>
              <a:t> </a:t>
            </a:r>
            <a:r>
              <a:rPr sz="3200" spc="-25" dirty="0">
                <a:latin typeface="Calibri"/>
                <a:cs typeface="Calibri"/>
              </a:rPr>
              <a:t>stage</a:t>
            </a:r>
            <a:r>
              <a:rPr sz="3200" dirty="0">
                <a:latin typeface="Calibri"/>
                <a:cs typeface="Calibri"/>
              </a:rPr>
              <a:t> </a:t>
            </a:r>
            <a:r>
              <a:rPr sz="3200" spc="-35" dirty="0">
                <a:latin typeface="Calibri"/>
                <a:cs typeface="Calibri"/>
              </a:rPr>
              <a:t>itself.</a:t>
            </a:r>
            <a:endParaRPr sz="3200">
              <a:latin typeface="Calibri"/>
              <a:cs typeface="Calibri"/>
            </a:endParaRPr>
          </a:p>
          <a:p>
            <a:pPr marL="812800" marR="5080" indent="-342900">
              <a:lnSpc>
                <a:spcPct val="100000"/>
              </a:lnSpc>
              <a:spcBef>
                <a:spcPts val="1200"/>
              </a:spcBef>
              <a:buFont typeface="Arial MT"/>
              <a:buChar char="•"/>
              <a:tabLst>
                <a:tab pos="812165" algn="l"/>
                <a:tab pos="812800" algn="l"/>
              </a:tabLst>
            </a:pPr>
            <a:r>
              <a:rPr sz="3200" dirty="0">
                <a:latin typeface="Calibri"/>
                <a:cs typeface="Calibri"/>
              </a:rPr>
              <a:t>C.A.R.</a:t>
            </a:r>
            <a:r>
              <a:rPr sz="3200" spc="25" dirty="0">
                <a:latin typeface="Calibri"/>
                <a:cs typeface="Calibri"/>
              </a:rPr>
              <a:t> </a:t>
            </a:r>
            <a:r>
              <a:rPr sz="3200" spc="-10" dirty="0">
                <a:latin typeface="Calibri"/>
                <a:cs typeface="Calibri"/>
              </a:rPr>
              <a:t>Hoare</a:t>
            </a:r>
            <a:r>
              <a:rPr sz="3200" spc="-15" dirty="0">
                <a:latin typeface="Calibri"/>
                <a:cs typeface="Calibri"/>
              </a:rPr>
              <a:t> </a:t>
            </a:r>
            <a:r>
              <a:rPr sz="3200" dirty="0">
                <a:latin typeface="Calibri"/>
                <a:cs typeface="Calibri"/>
              </a:rPr>
              <a:t>(</a:t>
            </a:r>
            <a:r>
              <a:rPr sz="3200" spc="-10" dirty="0">
                <a:latin typeface="Calibri"/>
                <a:cs typeface="Calibri"/>
              </a:rPr>
              <a:t> </a:t>
            </a:r>
            <a:r>
              <a:rPr sz="3200" dirty="0">
                <a:latin typeface="Calibri"/>
                <a:cs typeface="Calibri"/>
              </a:rPr>
              <a:t>also</a:t>
            </a:r>
            <a:r>
              <a:rPr sz="3200" spc="-5" dirty="0">
                <a:latin typeface="Calibri"/>
                <a:cs typeface="Calibri"/>
              </a:rPr>
              <a:t> known</a:t>
            </a:r>
            <a:r>
              <a:rPr sz="3200" dirty="0">
                <a:latin typeface="Calibri"/>
                <a:cs typeface="Calibri"/>
              </a:rPr>
              <a:t> as</a:t>
            </a:r>
            <a:r>
              <a:rPr sz="3200" spc="5" dirty="0">
                <a:latin typeface="Calibri"/>
                <a:cs typeface="Calibri"/>
              </a:rPr>
              <a:t> </a:t>
            </a:r>
            <a:r>
              <a:rPr sz="3200" spc="-90" dirty="0">
                <a:latin typeface="Calibri"/>
                <a:cs typeface="Calibri"/>
              </a:rPr>
              <a:t>Tony</a:t>
            </a:r>
            <a:r>
              <a:rPr sz="3200" spc="25" dirty="0">
                <a:latin typeface="Calibri"/>
                <a:cs typeface="Calibri"/>
              </a:rPr>
              <a:t> </a:t>
            </a:r>
            <a:r>
              <a:rPr sz="3200" spc="-10" dirty="0">
                <a:latin typeface="Calibri"/>
                <a:cs typeface="Calibri"/>
              </a:rPr>
              <a:t>Hore), </a:t>
            </a:r>
            <a:r>
              <a:rPr sz="3200" spc="-5" dirty="0">
                <a:latin typeface="Calibri"/>
                <a:cs typeface="Calibri"/>
              </a:rPr>
              <a:t> </a:t>
            </a:r>
            <a:r>
              <a:rPr sz="3200" spc="-15" dirty="0">
                <a:latin typeface="Calibri"/>
                <a:cs typeface="Calibri"/>
              </a:rPr>
              <a:t>prominent</a:t>
            </a:r>
            <a:r>
              <a:rPr sz="3200" spc="10" dirty="0">
                <a:latin typeface="Calibri"/>
                <a:cs typeface="Calibri"/>
              </a:rPr>
              <a:t> </a:t>
            </a:r>
            <a:r>
              <a:rPr sz="3200" spc="-5" dirty="0">
                <a:latin typeface="Calibri"/>
                <a:cs typeface="Calibri"/>
              </a:rPr>
              <a:t>British</a:t>
            </a:r>
            <a:r>
              <a:rPr sz="3200" spc="10" dirty="0">
                <a:latin typeface="Calibri"/>
                <a:cs typeface="Calibri"/>
              </a:rPr>
              <a:t> </a:t>
            </a:r>
            <a:r>
              <a:rPr sz="3200" spc="-10" dirty="0">
                <a:latin typeface="Calibri"/>
                <a:cs typeface="Calibri"/>
              </a:rPr>
              <a:t>computer</a:t>
            </a:r>
            <a:r>
              <a:rPr sz="3200" dirty="0">
                <a:latin typeface="Calibri"/>
                <a:cs typeface="Calibri"/>
              </a:rPr>
              <a:t> </a:t>
            </a:r>
            <a:r>
              <a:rPr sz="3200" spc="-15" dirty="0">
                <a:latin typeface="Calibri"/>
                <a:cs typeface="Calibri"/>
              </a:rPr>
              <a:t>scientist</a:t>
            </a:r>
            <a:r>
              <a:rPr sz="3200" spc="15" dirty="0">
                <a:latin typeface="Calibri"/>
                <a:cs typeface="Calibri"/>
              </a:rPr>
              <a:t> </a:t>
            </a:r>
            <a:r>
              <a:rPr sz="3200" spc="-20" dirty="0">
                <a:latin typeface="Calibri"/>
                <a:cs typeface="Calibri"/>
              </a:rPr>
              <a:t>invented </a:t>
            </a:r>
            <a:r>
              <a:rPr sz="3200" spc="-710" dirty="0">
                <a:latin typeface="Calibri"/>
                <a:cs typeface="Calibri"/>
              </a:rPr>
              <a:t> </a:t>
            </a:r>
            <a:r>
              <a:rPr sz="3200" spc="-10" dirty="0">
                <a:latin typeface="Calibri"/>
                <a:cs typeface="Calibri"/>
              </a:rPr>
              <a:t>quicksort.</a:t>
            </a:r>
            <a:endParaRPr sz="3200">
              <a:latin typeface="Calibri"/>
              <a:cs typeface="Calibri"/>
            </a:endParaRPr>
          </a:p>
        </p:txBody>
      </p:sp>
      <p:pic>
        <p:nvPicPr>
          <p:cNvPr id="3" name="object 3"/>
          <p:cNvPicPr/>
          <p:nvPr/>
        </p:nvPicPr>
        <p:blipFill>
          <a:blip r:embed="rId2" cstate="print"/>
          <a:stretch>
            <a:fillRect/>
          </a:stretch>
        </p:blipFill>
        <p:spPr>
          <a:xfrm>
            <a:off x="4495800" y="3429000"/>
            <a:ext cx="3238500" cy="3238500"/>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45</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6794" y="392938"/>
            <a:ext cx="1946275" cy="574040"/>
          </a:xfrm>
          <a:prstGeom prst="rect">
            <a:avLst/>
          </a:prstGeom>
        </p:spPr>
        <p:txBody>
          <a:bodyPr vert="horz" wrap="square" lIns="0" tIns="12700" rIns="0" bIns="0" rtlCol="0">
            <a:spAutoFit/>
          </a:bodyPr>
          <a:lstStyle/>
          <a:p>
            <a:pPr marL="12700">
              <a:lnSpc>
                <a:spcPct val="100000"/>
              </a:lnSpc>
              <a:spcBef>
                <a:spcPts val="100"/>
              </a:spcBef>
            </a:pPr>
            <a:r>
              <a:rPr dirty="0"/>
              <a:t>Quick</a:t>
            </a:r>
            <a:r>
              <a:rPr spc="-90" dirty="0"/>
              <a:t> </a:t>
            </a:r>
            <a:r>
              <a:rPr spc="-5" dirty="0"/>
              <a:t>Sort</a:t>
            </a:r>
          </a:p>
        </p:txBody>
      </p:sp>
      <p:sp>
        <p:nvSpPr>
          <p:cNvPr id="3" name="object 3"/>
          <p:cNvSpPr txBox="1"/>
          <p:nvPr/>
        </p:nvSpPr>
        <p:spPr>
          <a:xfrm>
            <a:off x="1526794" y="1454861"/>
            <a:ext cx="9300210" cy="2613660"/>
          </a:xfrm>
          <a:prstGeom prst="rect">
            <a:avLst/>
          </a:prstGeom>
        </p:spPr>
        <p:txBody>
          <a:bodyPr vert="horz" wrap="square" lIns="0" tIns="13335" rIns="0" bIns="0" rtlCol="0">
            <a:spAutoFit/>
          </a:bodyPr>
          <a:lstStyle/>
          <a:p>
            <a:pPr marL="355600" marR="7620" indent="-342900">
              <a:lnSpc>
                <a:spcPct val="100000"/>
              </a:lnSpc>
              <a:spcBef>
                <a:spcPts val="105"/>
              </a:spcBef>
              <a:buFont typeface="Arial MT"/>
              <a:buChar char="•"/>
              <a:tabLst>
                <a:tab pos="354965" algn="l"/>
                <a:tab pos="355600" algn="l"/>
              </a:tabLst>
            </a:pPr>
            <a:r>
              <a:rPr sz="3200" spc="-5" dirty="0">
                <a:latin typeface="Calibri"/>
                <a:cs typeface="Calibri"/>
              </a:rPr>
              <a:t>Quicksort</a:t>
            </a:r>
            <a:r>
              <a:rPr sz="3200" spc="-15" dirty="0">
                <a:latin typeface="Calibri"/>
                <a:cs typeface="Calibri"/>
              </a:rPr>
              <a:t> </a:t>
            </a:r>
            <a:r>
              <a:rPr sz="3200" spc="-5" dirty="0">
                <a:latin typeface="Calibri"/>
                <a:cs typeface="Calibri"/>
              </a:rPr>
              <a:t>divides</a:t>
            </a:r>
            <a:r>
              <a:rPr sz="3200" spc="5" dirty="0">
                <a:latin typeface="Calibri"/>
                <a:cs typeface="Calibri"/>
              </a:rPr>
              <a:t> </a:t>
            </a:r>
            <a:r>
              <a:rPr sz="3200" spc="-5" dirty="0">
                <a:latin typeface="Calibri"/>
                <a:cs typeface="Calibri"/>
              </a:rPr>
              <a:t>(or</a:t>
            </a:r>
            <a:r>
              <a:rPr sz="3200" spc="5" dirty="0">
                <a:latin typeface="Calibri"/>
                <a:cs typeface="Calibri"/>
              </a:rPr>
              <a:t> </a:t>
            </a:r>
            <a:r>
              <a:rPr sz="3200" spc="-5" dirty="0">
                <a:solidFill>
                  <a:srgbClr val="000099"/>
                </a:solidFill>
                <a:latin typeface="Calibri"/>
                <a:cs typeface="Calibri"/>
              </a:rPr>
              <a:t>partitions</a:t>
            </a:r>
            <a:r>
              <a:rPr sz="3200" spc="-5" dirty="0">
                <a:latin typeface="Calibri"/>
                <a:cs typeface="Calibri"/>
              </a:rPr>
              <a:t>)</a:t>
            </a:r>
            <a:r>
              <a:rPr sz="3200" spc="25" dirty="0">
                <a:latin typeface="Calibri"/>
                <a:cs typeface="Calibri"/>
              </a:rPr>
              <a:t> </a:t>
            </a:r>
            <a:r>
              <a:rPr sz="3200" spc="-25" dirty="0">
                <a:latin typeface="Calibri"/>
                <a:cs typeface="Calibri"/>
              </a:rPr>
              <a:t>array</a:t>
            </a:r>
            <a:r>
              <a:rPr sz="3200" dirty="0">
                <a:latin typeface="Calibri"/>
                <a:cs typeface="Calibri"/>
              </a:rPr>
              <a:t> </a:t>
            </a:r>
            <a:r>
              <a:rPr sz="3200" spc="-10" dirty="0">
                <a:latin typeface="Calibri"/>
                <a:cs typeface="Calibri"/>
              </a:rPr>
              <a:t>according</a:t>
            </a:r>
            <a:r>
              <a:rPr sz="3200" dirty="0">
                <a:latin typeface="Calibri"/>
                <a:cs typeface="Calibri"/>
              </a:rPr>
              <a:t> </a:t>
            </a:r>
            <a:r>
              <a:rPr sz="3200" spc="-20" dirty="0">
                <a:latin typeface="Calibri"/>
                <a:cs typeface="Calibri"/>
              </a:rPr>
              <a:t>to</a:t>
            </a:r>
            <a:r>
              <a:rPr sz="3200" spc="-5" dirty="0">
                <a:latin typeface="Calibri"/>
                <a:cs typeface="Calibri"/>
              </a:rPr>
              <a:t> </a:t>
            </a:r>
            <a:r>
              <a:rPr sz="3200" dirty="0">
                <a:latin typeface="Calibri"/>
                <a:cs typeface="Calibri"/>
              </a:rPr>
              <a:t>the </a:t>
            </a:r>
            <a:r>
              <a:rPr sz="3200" spc="-710" dirty="0">
                <a:latin typeface="Calibri"/>
                <a:cs typeface="Calibri"/>
              </a:rPr>
              <a:t> </a:t>
            </a:r>
            <a:r>
              <a:rPr sz="3200" spc="-10" dirty="0">
                <a:latin typeface="Calibri"/>
                <a:cs typeface="Calibri"/>
              </a:rPr>
              <a:t>value</a:t>
            </a:r>
            <a:r>
              <a:rPr sz="3200" spc="-5" dirty="0">
                <a:latin typeface="Calibri"/>
                <a:cs typeface="Calibri"/>
              </a:rPr>
              <a:t> of some </a:t>
            </a:r>
            <a:r>
              <a:rPr sz="3200" spc="-10" dirty="0">
                <a:solidFill>
                  <a:srgbClr val="000099"/>
                </a:solidFill>
                <a:latin typeface="Calibri"/>
                <a:cs typeface="Calibri"/>
              </a:rPr>
              <a:t>pivot</a:t>
            </a:r>
            <a:r>
              <a:rPr sz="3200" spc="-5" dirty="0">
                <a:solidFill>
                  <a:srgbClr val="000099"/>
                </a:solidFill>
                <a:latin typeface="Calibri"/>
                <a:cs typeface="Calibri"/>
              </a:rPr>
              <a:t> element</a:t>
            </a:r>
            <a:r>
              <a:rPr sz="3200" dirty="0">
                <a:solidFill>
                  <a:srgbClr val="000099"/>
                </a:solidFill>
                <a:latin typeface="Calibri"/>
                <a:cs typeface="Calibri"/>
              </a:rPr>
              <a:t> </a:t>
            </a:r>
            <a:r>
              <a:rPr sz="3200" spc="-5" dirty="0">
                <a:solidFill>
                  <a:srgbClr val="000099"/>
                </a:solidFill>
                <a:latin typeface="Calibri"/>
                <a:cs typeface="Calibri"/>
              </a:rPr>
              <a:t>A[s]</a:t>
            </a:r>
            <a:endParaRPr sz="3200">
              <a:latin typeface="Calibri"/>
              <a:cs typeface="Calibri"/>
            </a:endParaRPr>
          </a:p>
          <a:p>
            <a:pPr marL="355600" indent="-342900">
              <a:lnSpc>
                <a:spcPct val="100000"/>
              </a:lnSpc>
              <a:spcBef>
                <a:spcPts val="770"/>
              </a:spcBef>
              <a:buFont typeface="Arial MT"/>
              <a:buChar char="•"/>
              <a:tabLst>
                <a:tab pos="354965" algn="l"/>
                <a:tab pos="355600" algn="l"/>
              </a:tabLst>
            </a:pPr>
            <a:r>
              <a:rPr sz="3200" spc="-5" dirty="0">
                <a:latin typeface="Calibri"/>
                <a:cs typeface="Calibri"/>
              </a:rPr>
              <a:t>Divide-and-Conquer:</a:t>
            </a:r>
            <a:endParaRPr sz="3200">
              <a:latin typeface="Calibri"/>
              <a:cs typeface="Calibri"/>
            </a:endParaRPr>
          </a:p>
          <a:p>
            <a:pPr marL="756285" lvl="1" indent="-287020">
              <a:lnSpc>
                <a:spcPct val="100000"/>
              </a:lnSpc>
              <a:spcBef>
                <a:spcPts val="690"/>
              </a:spcBef>
              <a:buFont typeface="Arial MT"/>
              <a:buChar char="–"/>
              <a:tabLst>
                <a:tab pos="756920" algn="l"/>
              </a:tabLst>
            </a:pPr>
            <a:r>
              <a:rPr sz="2800" spc="-5" dirty="0">
                <a:latin typeface="Calibri"/>
                <a:cs typeface="Calibri"/>
              </a:rPr>
              <a:t>If </a:t>
            </a:r>
            <a:r>
              <a:rPr sz="2800" spc="-10" dirty="0">
                <a:latin typeface="Calibri"/>
                <a:cs typeface="Calibri"/>
              </a:rPr>
              <a:t>n=1</a:t>
            </a:r>
            <a:r>
              <a:rPr sz="2800" spc="35" dirty="0">
                <a:latin typeface="Calibri"/>
                <a:cs typeface="Calibri"/>
              </a:rPr>
              <a:t> </a:t>
            </a:r>
            <a:r>
              <a:rPr sz="2800" spc="-15" dirty="0">
                <a:latin typeface="Calibri"/>
                <a:cs typeface="Calibri"/>
              </a:rPr>
              <a:t>terminate</a:t>
            </a:r>
            <a:r>
              <a:rPr sz="2800" spc="-5" dirty="0">
                <a:latin typeface="Calibri"/>
                <a:cs typeface="Calibri"/>
              </a:rPr>
              <a:t> </a:t>
            </a:r>
            <a:r>
              <a:rPr sz="2800" spc="-10" dirty="0">
                <a:latin typeface="Calibri"/>
                <a:cs typeface="Calibri"/>
              </a:rPr>
              <a:t>(every</a:t>
            </a:r>
            <a:r>
              <a:rPr sz="2800" spc="5" dirty="0">
                <a:latin typeface="Calibri"/>
                <a:cs typeface="Calibri"/>
              </a:rPr>
              <a:t> </a:t>
            </a:r>
            <a:r>
              <a:rPr sz="2800" spc="-10" dirty="0">
                <a:latin typeface="Calibri"/>
                <a:cs typeface="Calibri"/>
              </a:rPr>
              <a:t>one-element</a:t>
            </a:r>
            <a:r>
              <a:rPr sz="2800" spc="20" dirty="0">
                <a:latin typeface="Calibri"/>
                <a:cs typeface="Calibri"/>
              </a:rPr>
              <a:t> </a:t>
            </a:r>
            <a:r>
              <a:rPr sz="2800" spc="-15" dirty="0">
                <a:latin typeface="Calibri"/>
                <a:cs typeface="Calibri"/>
              </a:rPr>
              <a:t>list</a:t>
            </a:r>
            <a:r>
              <a:rPr sz="2800" spc="15" dirty="0">
                <a:latin typeface="Calibri"/>
                <a:cs typeface="Calibri"/>
              </a:rPr>
              <a:t> </a:t>
            </a:r>
            <a:r>
              <a:rPr sz="2800" spc="-5" dirty="0">
                <a:latin typeface="Calibri"/>
                <a:cs typeface="Calibri"/>
              </a:rPr>
              <a:t>is</a:t>
            </a:r>
            <a:r>
              <a:rPr sz="2800" spc="5" dirty="0">
                <a:latin typeface="Calibri"/>
                <a:cs typeface="Calibri"/>
              </a:rPr>
              <a:t> </a:t>
            </a:r>
            <a:r>
              <a:rPr sz="2800" spc="-10" dirty="0">
                <a:latin typeface="Calibri"/>
                <a:cs typeface="Calibri"/>
              </a:rPr>
              <a:t>already</a:t>
            </a:r>
            <a:r>
              <a:rPr sz="2800" spc="-15" dirty="0">
                <a:latin typeface="Calibri"/>
                <a:cs typeface="Calibri"/>
              </a:rPr>
              <a:t> </a:t>
            </a:r>
            <a:r>
              <a:rPr sz="2800" spc="-10" dirty="0">
                <a:latin typeface="Calibri"/>
                <a:cs typeface="Calibri"/>
              </a:rPr>
              <a:t>sorted)</a:t>
            </a:r>
            <a:endParaRPr sz="2800">
              <a:latin typeface="Calibri"/>
              <a:cs typeface="Calibri"/>
            </a:endParaRPr>
          </a:p>
          <a:p>
            <a:pPr marL="756285" lvl="1" indent="-287020">
              <a:lnSpc>
                <a:spcPct val="100000"/>
              </a:lnSpc>
              <a:spcBef>
                <a:spcPts val="675"/>
              </a:spcBef>
              <a:buFont typeface="Arial MT"/>
              <a:buChar char="–"/>
              <a:tabLst>
                <a:tab pos="756920" algn="l"/>
              </a:tabLst>
            </a:pPr>
            <a:r>
              <a:rPr sz="2800" spc="-5" dirty="0">
                <a:latin typeface="Calibri"/>
                <a:cs typeface="Calibri"/>
              </a:rPr>
              <a:t>If</a:t>
            </a:r>
            <a:r>
              <a:rPr sz="2800" dirty="0">
                <a:latin typeface="Calibri"/>
                <a:cs typeface="Calibri"/>
              </a:rPr>
              <a:t> </a:t>
            </a:r>
            <a:r>
              <a:rPr sz="2800" spc="-10" dirty="0">
                <a:latin typeface="Calibri"/>
                <a:cs typeface="Calibri"/>
              </a:rPr>
              <a:t>n&gt;1,</a:t>
            </a:r>
            <a:r>
              <a:rPr sz="2800" spc="35" dirty="0">
                <a:latin typeface="Calibri"/>
                <a:cs typeface="Calibri"/>
              </a:rPr>
              <a:t> </a:t>
            </a:r>
            <a:r>
              <a:rPr sz="2800" spc="-10" dirty="0">
                <a:latin typeface="Calibri"/>
                <a:cs typeface="Calibri"/>
              </a:rPr>
              <a:t>partition</a:t>
            </a:r>
            <a:r>
              <a:rPr sz="2800" spc="20" dirty="0">
                <a:latin typeface="Calibri"/>
                <a:cs typeface="Calibri"/>
              </a:rPr>
              <a:t> </a:t>
            </a:r>
            <a:r>
              <a:rPr sz="2800" spc="-10" dirty="0">
                <a:latin typeface="Calibri"/>
                <a:cs typeface="Calibri"/>
              </a:rPr>
              <a:t>elements</a:t>
            </a:r>
            <a:r>
              <a:rPr sz="2800" spc="15" dirty="0">
                <a:latin typeface="Calibri"/>
                <a:cs typeface="Calibri"/>
              </a:rPr>
              <a:t> </a:t>
            </a:r>
            <a:r>
              <a:rPr sz="2800" spc="-20" dirty="0">
                <a:latin typeface="Calibri"/>
                <a:cs typeface="Calibri"/>
              </a:rPr>
              <a:t>into</a:t>
            </a:r>
            <a:r>
              <a:rPr sz="2800" spc="15" dirty="0">
                <a:latin typeface="Calibri"/>
                <a:cs typeface="Calibri"/>
              </a:rPr>
              <a:t> </a:t>
            </a:r>
            <a:r>
              <a:rPr sz="2800" spc="-10" dirty="0">
                <a:latin typeface="Calibri"/>
                <a:cs typeface="Calibri"/>
              </a:rPr>
              <a:t>two;</a:t>
            </a:r>
            <a:r>
              <a:rPr sz="2800" dirty="0">
                <a:latin typeface="Calibri"/>
                <a:cs typeface="Calibri"/>
              </a:rPr>
              <a:t> </a:t>
            </a:r>
            <a:r>
              <a:rPr sz="2800" spc="-10" dirty="0">
                <a:latin typeface="Calibri"/>
                <a:cs typeface="Calibri"/>
              </a:rPr>
              <a:t>based</a:t>
            </a:r>
            <a:r>
              <a:rPr sz="2800" spc="20" dirty="0">
                <a:latin typeface="Calibri"/>
                <a:cs typeface="Calibri"/>
              </a:rPr>
              <a:t> </a:t>
            </a:r>
            <a:r>
              <a:rPr sz="2800" spc="-5" dirty="0">
                <a:latin typeface="Calibri"/>
                <a:cs typeface="Calibri"/>
              </a:rPr>
              <a:t>on</a:t>
            </a:r>
            <a:r>
              <a:rPr sz="2800" spc="10" dirty="0">
                <a:latin typeface="Calibri"/>
                <a:cs typeface="Calibri"/>
              </a:rPr>
              <a:t> </a:t>
            </a:r>
            <a:r>
              <a:rPr sz="2800" spc="-15" dirty="0">
                <a:latin typeface="Calibri"/>
                <a:cs typeface="Calibri"/>
              </a:rPr>
              <a:t>pivot</a:t>
            </a:r>
            <a:r>
              <a:rPr sz="2800" spc="20" dirty="0">
                <a:latin typeface="Calibri"/>
                <a:cs typeface="Calibri"/>
              </a:rPr>
              <a:t> </a:t>
            </a:r>
            <a:r>
              <a:rPr sz="2800" spc="-10" dirty="0">
                <a:latin typeface="Calibri"/>
                <a:cs typeface="Calibri"/>
              </a:rPr>
              <a:t>element</a:t>
            </a:r>
            <a:endParaRPr sz="2800">
              <a:latin typeface="Calibri"/>
              <a:cs typeface="Calibri"/>
            </a:endParaRPr>
          </a:p>
        </p:txBody>
      </p:sp>
      <p:pic>
        <p:nvPicPr>
          <p:cNvPr id="4" name="object 4"/>
          <p:cNvPicPr/>
          <p:nvPr/>
        </p:nvPicPr>
        <p:blipFill>
          <a:blip r:embed="rId2" cstate="print"/>
          <a:stretch>
            <a:fillRect/>
          </a:stretch>
        </p:blipFill>
        <p:spPr>
          <a:xfrm>
            <a:off x="2819399" y="4724448"/>
            <a:ext cx="6466548" cy="990432"/>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46</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994" y="392938"/>
            <a:ext cx="1946275" cy="574040"/>
          </a:xfrm>
          <a:prstGeom prst="rect">
            <a:avLst/>
          </a:prstGeom>
        </p:spPr>
        <p:txBody>
          <a:bodyPr vert="horz" wrap="square" lIns="0" tIns="12700" rIns="0" bIns="0" rtlCol="0">
            <a:spAutoFit/>
          </a:bodyPr>
          <a:lstStyle/>
          <a:p>
            <a:pPr marL="12700">
              <a:lnSpc>
                <a:spcPct val="100000"/>
              </a:lnSpc>
              <a:spcBef>
                <a:spcPts val="100"/>
              </a:spcBef>
            </a:pPr>
            <a:r>
              <a:rPr dirty="0"/>
              <a:t>Quick</a:t>
            </a:r>
            <a:r>
              <a:rPr spc="-90" dirty="0"/>
              <a:t> </a:t>
            </a:r>
            <a:r>
              <a:rPr spc="-5" dirty="0"/>
              <a:t>Sort</a:t>
            </a:r>
          </a:p>
        </p:txBody>
      </p:sp>
      <p:pic>
        <p:nvPicPr>
          <p:cNvPr id="3" name="object 3"/>
          <p:cNvPicPr/>
          <p:nvPr/>
        </p:nvPicPr>
        <p:blipFill>
          <a:blip r:embed="rId2" cstate="print"/>
          <a:stretch>
            <a:fillRect/>
          </a:stretch>
        </p:blipFill>
        <p:spPr>
          <a:xfrm>
            <a:off x="1752600" y="2438400"/>
            <a:ext cx="8915400" cy="1981200"/>
          </a:xfrm>
          <a:prstGeom prst="rect">
            <a:avLst/>
          </a:prstGeom>
        </p:spPr>
      </p:pic>
      <p:pic>
        <p:nvPicPr>
          <p:cNvPr id="4" name="object 4"/>
          <p:cNvPicPr/>
          <p:nvPr/>
        </p:nvPicPr>
        <p:blipFill>
          <a:blip r:embed="rId3" cstate="print"/>
          <a:stretch>
            <a:fillRect/>
          </a:stretch>
        </p:blipFill>
        <p:spPr>
          <a:xfrm>
            <a:off x="2895599" y="1219248"/>
            <a:ext cx="6466548" cy="990432"/>
          </a:xfrm>
          <a:prstGeom prst="rect">
            <a:avLst/>
          </a:prstGeom>
        </p:spPr>
      </p:pic>
      <p:pic>
        <p:nvPicPr>
          <p:cNvPr id="5" name="object 5"/>
          <p:cNvPicPr/>
          <p:nvPr/>
        </p:nvPicPr>
        <p:blipFill>
          <a:blip r:embed="rId4" cstate="print"/>
          <a:stretch>
            <a:fillRect/>
          </a:stretch>
        </p:blipFill>
        <p:spPr>
          <a:xfrm>
            <a:off x="1680972" y="4572000"/>
            <a:ext cx="8834628" cy="1600200"/>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47</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994" y="392938"/>
            <a:ext cx="4045585" cy="574040"/>
          </a:xfrm>
          <a:prstGeom prst="rect">
            <a:avLst/>
          </a:prstGeom>
        </p:spPr>
        <p:txBody>
          <a:bodyPr vert="horz" wrap="square" lIns="0" tIns="12700" rIns="0" bIns="0" rtlCol="0">
            <a:spAutoFit/>
          </a:bodyPr>
          <a:lstStyle/>
          <a:p>
            <a:pPr marL="12700">
              <a:lnSpc>
                <a:spcPct val="100000"/>
              </a:lnSpc>
              <a:spcBef>
                <a:spcPts val="100"/>
              </a:spcBef>
            </a:pPr>
            <a:r>
              <a:rPr spc="-10" dirty="0"/>
              <a:t>How</a:t>
            </a:r>
            <a:r>
              <a:rPr spc="-30" dirty="0"/>
              <a:t> </a:t>
            </a:r>
            <a:r>
              <a:rPr spc="-5" dirty="0"/>
              <a:t>do</a:t>
            </a:r>
            <a:r>
              <a:rPr spc="-30" dirty="0"/>
              <a:t> </a:t>
            </a:r>
            <a:r>
              <a:rPr spc="-25" dirty="0"/>
              <a:t>we </a:t>
            </a:r>
            <a:r>
              <a:rPr dirty="0"/>
              <a:t>partition?</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48</a:t>
            </a:r>
          </a:p>
        </p:txBody>
      </p:sp>
      <p:sp>
        <p:nvSpPr>
          <p:cNvPr id="3" name="object 3"/>
          <p:cNvSpPr txBox="1"/>
          <p:nvPr/>
        </p:nvSpPr>
        <p:spPr>
          <a:xfrm>
            <a:off x="1755394" y="1454861"/>
            <a:ext cx="9741535" cy="4319270"/>
          </a:xfrm>
          <a:prstGeom prst="rect">
            <a:avLst/>
          </a:prstGeom>
        </p:spPr>
        <p:txBody>
          <a:bodyPr vert="horz" wrap="square" lIns="0" tIns="13335" rIns="0" bIns="0" rtlCol="0">
            <a:spAutoFit/>
          </a:bodyPr>
          <a:lstStyle/>
          <a:p>
            <a:pPr marL="355600" marR="5080" indent="-342900">
              <a:lnSpc>
                <a:spcPct val="100000"/>
              </a:lnSpc>
              <a:spcBef>
                <a:spcPts val="105"/>
              </a:spcBef>
              <a:buFont typeface="Arial MT"/>
              <a:buChar char="•"/>
              <a:tabLst>
                <a:tab pos="354965" algn="l"/>
                <a:tab pos="355600" algn="l"/>
              </a:tabLst>
            </a:pPr>
            <a:r>
              <a:rPr sz="3200" spc="-10" dirty="0">
                <a:latin typeface="Calibri"/>
                <a:cs typeface="Calibri"/>
              </a:rPr>
              <a:t>There </a:t>
            </a:r>
            <a:r>
              <a:rPr sz="3200" spc="-15" dirty="0">
                <a:latin typeface="Calibri"/>
                <a:cs typeface="Calibri"/>
              </a:rPr>
              <a:t>are</a:t>
            </a:r>
            <a:r>
              <a:rPr sz="3200" spc="-10" dirty="0">
                <a:latin typeface="Calibri"/>
                <a:cs typeface="Calibri"/>
              </a:rPr>
              <a:t> </a:t>
            </a:r>
            <a:r>
              <a:rPr sz="3200" spc="-20" dirty="0">
                <a:latin typeface="Calibri"/>
                <a:cs typeface="Calibri"/>
              </a:rPr>
              <a:t>several </a:t>
            </a:r>
            <a:r>
              <a:rPr sz="3200" spc="-25" dirty="0">
                <a:latin typeface="Calibri"/>
                <a:cs typeface="Calibri"/>
              </a:rPr>
              <a:t>different</a:t>
            </a:r>
            <a:r>
              <a:rPr sz="3200" spc="5" dirty="0">
                <a:latin typeface="Calibri"/>
                <a:cs typeface="Calibri"/>
              </a:rPr>
              <a:t> </a:t>
            </a:r>
            <a:r>
              <a:rPr sz="3200" spc="-20" dirty="0">
                <a:latin typeface="Calibri"/>
                <a:cs typeface="Calibri"/>
              </a:rPr>
              <a:t>strategies</a:t>
            </a:r>
            <a:r>
              <a:rPr sz="3200" spc="-5" dirty="0">
                <a:latin typeface="Calibri"/>
                <a:cs typeface="Calibri"/>
              </a:rPr>
              <a:t> </a:t>
            </a:r>
            <a:r>
              <a:rPr sz="3200" spc="-30" dirty="0">
                <a:latin typeface="Calibri"/>
                <a:cs typeface="Calibri"/>
              </a:rPr>
              <a:t>for</a:t>
            </a:r>
            <a:r>
              <a:rPr sz="3200" dirty="0">
                <a:latin typeface="Calibri"/>
                <a:cs typeface="Calibri"/>
              </a:rPr>
              <a:t> </a:t>
            </a:r>
            <a:r>
              <a:rPr sz="3200" spc="-5" dirty="0">
                <a:latin typeface="Calibri"/>
                <a:cs typeface="Calibri"/>
              </a:rPr>
              <a:t>selecting</a:t>
            </a:r>
            <a:r>
              <a:rPr sz="3200" spc="10" dirty="0">
                <a:latin typeface="Calibri"/>
                <a:cs typeface="Calibri"/>
              </a:rPr>
              <a:t> </a:t>
            </a:r>
            <a:r>
              <a:rPr sz="3200" dirty="0">
                <a:latin typeface="Calibri"/>
                <a:cs typeface="Calibri"/>
              </a:rPr>
              <a:t>a</a:t>
            </a:r>
            <a:r>
              <a:rPr sz="3200" spc="5" dirty="0">
                <a:latin typeface="Calibri"/>
                <a:cs typeface="Calibri"/>
              </a:rPr>
              <a:t> </a:t>
            </a:r>
            <a:r>
              <a:rPr sz="3200" spc="-10" dirty="0">
                <a:latin typeface="Calibri"/>
                <a:cs typeface="Calibri"/>
              </a:rPr>
              <a:t>pivot </a:t>
            </a:r>
            <a:r>
              <a:rPr sz="3200" spc="-710" dirty="0">
                <a:latin typeface="Calibri"/>
                <a:cs typeface="Calibri"/>
              </a:rPr>
              <a:t> </a:t>
            </a:r>
            <a:r>
              <a:rPr sz="3200" dirty="0">
                <a:latin typeface="Calibri"/>
                <a:cs typeface="Calibri"/>
              </a:rPr>
              <a:t>and</a:t>
            </a:r>
            <a:r>
              <a:rPr sz="3200" spc="5" dirty="0">
                <a:latin typeface="Calibri"/>
                <a:cs typeface="Calibri"/>
              </a:rPr>
              <a:t> </a:t>
            </a:r>
            <a:r>
              <a:rPr sz="3200" spc="-5" dirty="0">
                <a:latin typeface="Calibri"/>
                <a:cs typeface="Calibri"/>
              </a:rPr>
              <a:t>partitioning.</a:t>
            </a:r>
            <a:endParaRPr sz="3200">
              <a:latin typeface="Calibri"/>
              <a:cs typeface="Calibri"/>
            </a:endParaRPr>
          </a:p>
          <a:p>
            <a:pPr marL="355600" marR="523875" indent="-342900">
              <a:lnSpc>
                <a:spcPct val="100000"/>
              </a:lnSpc>
              <a:spcBef>
                <a:spcPts val="770"/>
              </a:spcBef>
              <a:buFont typeface="Arial MT"/>
              <a:buChar char="•"/>
              <a:tabLst>
                <a:tab pos="354965" algn="l"/>
                <a:tab pos="355600" algn="l"/>
              </a:tabLst>
            </a:pPr>
            <a:r>
              <a:rPr sz="3200" spc="-55" dirty="0">
                <a:latin typeface="Calibri"/>
                <a:cs typeface="Calibri"/>
              </a:rPr>
              <a:t>We</a:t>
            </a:r>
            <a:r>
              <a:rPr sz="3200" spc="-15" dirty="0">
                <a:latin typeface="Calibri"/>
                <a:cs typeface="Calibri"/>
              </a:rPr>
              <a:t> </a:t>
            </a:r>
            <a:r>
              <a:rPr sz="3200" spc="-5" dirty="0">
                <a:latin typeface="Calibri"/>
                <a:cs typeface="Calibri"/>
              </a:rPr>
              <a:t>use</a:t>
            </a:r>
            <a:r>
              <a:rPr sz="3200" dirty="0">
                <a:latin typeface="Calibri"/>
                <a:cs typeface="Calibri"/>
              </a:rPr>
              <a:t> the</a:t>
            </a:r>
            <a:r>
              <a:rPr sz="3200" spc="5" dirty="0">
                <a:latin typeface="Calibri"/>
                <a:cs typeface="Calibri"/>
              </a:rPr>
              <a:t> </a:t>
            </a:r>
            <a:r>
              <a:rPr sz="3200" spc="-15" dirty="0">
                <a:latin typeface="Calibri"/>
                <a:cs typeface="Calibri"/>
              </a:rPr>
              <a:t>sophisticated</a:t>
            </a:r>
            <a:r>
              <a:rPr sz="3200" spc="30" dirty="0">
                <a:latin typeface="Calibri"/>
                <a:cs typeface="Calibri"/>
              </a:rPr>
              <a:t> </a:t>
            </a:r>
            <a:r>
              <a:rPr sz="3200" spc="-5" dirty="0">
                <a:latin typeface="Calibri"/>
                <a:cs typeface="Calibri"/>
              </a:rPr>
              <a:t>method</a:t>
            </a:r>
            <a:r>
              <a:rPr sz="3200" spc="5" dirty="0">
                <a:latin typeface="Calibri"/>
                <a:cs typeface="Calibri"/>
              </a:rPr>
              <a:t> </a:t>
            </a:r>
            <a:r>
              <a:rPr sz="3200" spc="-15" dirty="0">
                <a:latin typeface="Calibri"/>
                <a:cs typeface="Calibri"/>
              </a:rPr>
              <a:t>suggested</a:t>
            </a:r>
            <a:r>
              <a:rPr sz="3200" spc="20" dirty="0">
                <a:latin typeface="Calibri"/>
                <a:cs typeface="Calibri"/>
              </a:rPr>
              <a:t> </a:t>
            </a:r>
            <a:r>
              <a:rPr sz="3200" spc="-10" dirty="0">
                <a:latin typeface="Calibri"/>
                <a:cs typeface="Calibri"/>
              </a:rPr>
              <a:t>by</a:t>
            </a:r>
            <a:r>
              <a:rPr sz="3200" spc="5" dirty="0">
                <a:latin typeface="Calibri"/>
                <a:cs typeface="Calibri"/>
              </a:rPr>
              <a:t> </a:t>
            </a:r>
            <a:r>
              <a:rPr sz="3200" dirty="0">
                <a:latin typeface="Calibri"/>
                <a:cs typeface="Calibri"/>
              </a:rPr>
              <a:t>C.A.R. </a:t>
            </a:r>
            <a:r>
              <a:rPr sz="3200" spc="-710" dirty="0">
                <a:latin typeface="Calibri"/>
                <a:cs typeface="Calibri"/>
              </a:rPr>
              <a:t> </a:t>
            </a:r>
            <a:r>
              <a:rPr sz="3200" spc="-10" dirty="0">
                <a:latin typeface="Calibri"/>
                <a:cs typeface="Calibri"/>
              </a:rPr>
              <a:t>Hoare,</a:t>
            </a:r>
            <a:r>
              <a:rPr sz="3200" spc="-20" dirty="0">
                <a:latin typeface="Calibri"/>
                <a:cs typeface="Calibri"/>
              </a:rPr>
              <a:t> </a:t>
            </a:r>
            <a:r>
              <a:rPr sz="3200" dirty="0">
                <a:latin typeface="Calibri"/>
                <a:cs typeface="Calibri"/>
              </a:rPr>
              <a:t>the</a:t>
            </a:r>
            <a:r>
              <a:rPr sz="3200" spc="-10" dirty="0">
                <a:latin typeface="Calibri"/>
                <a:cs typeface="Calibri"/>
              </a:rPr>
              <a:t> </a:t>
            </a:r>
            <a:r>
              <a:rPr sz="3200" spc="-20" dirty="0">
                <a:latin typeface="Calibri"/>
                <a:cs typeface="Calibri"/>
              </a:rPr>
              <a:t>inventor</a:t>
            </a:r>
            <a:r>
              <a:rPr sz="3200" spc="-5" dirty="0">
                <a:latin typeface="Calibri"/>
                <a:cs typeface="Calibri"/>
              </a:rPr>
              <a:t> </a:t>
            </a:r>
            <a:r>
              <a:rPr sz="3200" dirty="0">
                <a:latin typeface="Calibri"/>
                <a:cs typeface="Calibri"/>
              </a:rPr>
              <a:t>of</a:t>
            </a:r>
            <a:r>
              <a:rPr sz="3200" spc="-5" dirty="0">
                <a:latin typeface="Calibri"/>
                <a:cs typeface="Calibri"/>
              </a:rPr>
              <a:t> </a:t>
            </a:r>
            <a:r>
              <a:rPr sz="3200" spc="-10" dirty="0">
                <a:latin typeface="Calibri"/>
                <a:cs typeface="Calibri"/>
              </a:rPr>
              <a:t>quicksort.</a:t>
            </a:r>
            <a:endParaRPr sz="3200">
              <a:latin typeface="Calibri"/>
              <a:cs typeface="Calibri"/>
            </a:endParaRPr>
          </a:p>
          <a:p>
            <a:pPr>
              <a:lnSpc>
                <a:spcPct val="100000"/>
              </a:lnSpc>
              <a:spcBef>
                <a:spcPts val="5"/>
              </a:spcBef>
              <a:buFont typeface="Arial MT"/>
              <a:buChar char="•"/>
            </a:pPr>
            <a:endParaRPr sz="4400">
              <a:latin typeface="Calibri"/>
              <a:cs typeface="Calibri"/>
            </a:endParaRPr>
          </a:p>
          <a:p>
            <a:pPr marL="355600" indent="-342900">
              <a:lnSpc>
                <a:spcPct val="100000"/>
              </a:lnSpc>
              <a:spcBef>
                <a:spcPts val="5"/>
              </a:spcBef>
              <a:buFont typeface="Arial MT"/>
              <a:buChar char="•"/>
              <a:tabLst>
                <a:tab pos="354965" algn="l"/>
                <a:tab pos="355600" algn="l"/>
              </a:tabLst>
            </a:pPr>
            <a:r>
              <a:rPr sz="3200" spc="-5" dirty="0">
                <a:latin typeface="Calibri"/>
                <a:cs typeface="Calibri"/>
              </a:rPr>
              <a:t>Select</a:t>
            </a:r>
            <a:r>
              <a:rPr sz="3200" spc="-30" dirty="0">
                <a:latin typeface="Calibri"/>
                <a:cs typeface="Calibri"/>
              </a:rPr>
              <a:t> </a:t>
            </a:r>
            <a:r>
              <a:rPr sz="3200" dirty="0">
                <a:latin typeface="Calibri"/>
                <a:cs typeface="Calibri"/>
              </a:rPr>
              <a:t>the</a:t>
            </a:r>
            <a:r>
              <a:rPr sz="3200" spc="25" dirty="0">
                <a:latin typeface="Calibri"/>
                <a:cs typeface="Calibri"/>
              </a:rPr>
              <a:t> </a:t>
            </a:r>
            <a:r>
              <a:rPr sz="3200" spc="-25" dirty="0">
                <a:latin typeface="Calibri"/>
                <a:cs typeface="Calibri"/>
              </a:rPr>
              <a:t>subarray’s</a:t>
            </a:r>
            <a:r>
              <a:rPr sz="3200" spc="-5" dirty="0">
                <a:latin typeface="Calibri"/>
                <a:cs typeface="Calibri"/>
              </a:rPr>
              <a:t> </a:t>
            </a:r>
            <a:r>
              <a:rPr sz="3200" spc="-25" dirty="0">
                <a:latin typeface="Calibri"/>
                <a:cs typeface="Calibri"/>
              </a:rPr>
              <a:t>first</a:t>
            </a:r>
            <a:r>
              <a:rPr sz="3200" spc="10" dirty="0">
                <a:latin typeface="Calibri"/>
                <a:cs typeface="Calibri"/>
              </a:rPr>
              <a:t> </a:t>
            </a:r>
            <a:r>
              <a:rPr sz="3200" spc="-5" dirty="0">
                <a:latin typeface="Calibri"/>
                <a:cs typeface="Calibri"/>
              </a:rPr>
              <a:t>element: </a:t>
            </a:r>
            <a:r>
              <a:rPr sz="3200" b="1" dirty="0">
                <a:latin typeface="Calibri"/>
                <a:cs typeface="Calibri"/>
              </a:rPr>
              <a:t>p =</a:t>
            </a:r>
            <a:r>
              <a:rPr sz="3200" b="1" spc="-5" dirty="0">
                <a:latin typeface="Calibri"/>
                <a:cs typeface="Calibri"/>
              </a:rPr>
              <a:t> </a:t>
            </a:r>
            <a:r>
              <a:rPr sz="3200" b="1" dirty="0">
                <a:latin typeface="Calibri"/>
                <a:cs typeface="Calibri"/>
              </a:rPr>
              <a:t>A[l].</a:t>
            </a:r>
            <a:endParaRPr sz="3200">
              <a:latin typeface="Calibri"/>
              <a:cs typeface="Calibri"/>
            </a:endParaRPr>
          </a:p>
          <a:p>
            <a:pPr marL="355600" marR="379730" indent="-342900">
              <a:lnSpc>
                <a:spcPct val="100000"/>
              </a:lnSpc>
              <a:spcBef>
                <a:spcPts val="770"/>
              </a:spcBef>
              <a:buFont typeface="Arial MT"/>
              <a:buChar char="•"/>
              <a:tabLst>
                <a:tab pos="354965" algn="l"/>
                <a:tab pos="355600" algn="l"/>
              </a:tabLst>
            </a:pPr>
            <a:r>
              <a:rPr sz="3200" spc="-5" dirty="0">
                <a:latin typeface="Calibri"/>
                <a:cs typeface="Calibri"/>
              </a:rPr>
              <a:t>Now</a:t>
            </a:r>
            <a:r>
              <a:rPr sz="3200" spc="-15" dirty="0">
                <a:latin typeface="Calibri"/>
                <a:cs typeface="Calibri"/>
              </a:rPr>
              <a:t> </a:t>
            </a:r>
            <a:r>
              <a:rPr sz="3200" spc="-10" dirty="0">
                <a:latin typeface="Calibri"/>
                <a:cs typeface="Calibri"/>
              </a:rPr>
              <a:t>scan</a:t>
            </a:r>
            <a:r>
              <a:rPr sz="3200" spc="5" dirty="0">
                <a:latin typeface="Calibri"/>
                <a:cs typeface="Calibri"/>
              </a:rPr>
              <a:t> </a:t>
            </a:r>
            <a:r>
              <a:rPr sz="3200" dirty="0">
                <a:latin typeface="Calibri"/>
                <a:cs typeface="Calibri"/>
              </a:rPr>
              <a:t>the </a:t>
            </a:r>
            <a:r>
              <a:rPr sz="3200" spc="-20" dirty="0">
                <a:latin typeface="Calibri"/>
                <a:cs typeface="Calibri"/>
              </a:rPr>
              <a:t>subarray</a:t>
            </a:r>
            <a:r>
              <a:rPr sz="3200" spc="5" dirty="0">
                <a:latin typeface="Calibri"/>
                <a:cs typeface="Calibri"/>
              </a:rPr>
              <a:t> </a:t>
            </a:r>
            <a:r>
              <a:rPr sz="3200" spc="-15" dirty="0">
                <a:latin typeface="Calibri"/>
                <a:cs typeface="Calibri"/>
              </a:rPr>
              <a:t>from</a:t>
            </a:r>
            <a:r>
              <a:rPr sz="3200" spc="-5" dirty="0">
                <a:latin typeface="Calibri"/>
                <a:cs typeface="Calibri"/>
              </a:rPr>
              <a:t> both</a:t>
            </a:r>
            <a:r>
              <a:rPr sz="3200" spc="10" dirty="0">
                <a:latin typeface="Calibri"/>
                <a:cs typeface="Calibri"/>
              </a:rPr>
              <a:t> </a:t>
            </a:r>
            <a:r>
              <a:rPr sz="3200" dirty="0">
                <a:latin typeface="Calibri"/>
                <a:cs typeface="Calibri"/>
              </a:rPr>
              <a:t>ends, </a:t>
            </a:r>
            <a:r>
              <a:rPr sz="3200" spc="-10" dirty="0">
                <a:latin typeface="Calibri"/>
                <a:cs typeface="Calibri"/>
              </a:rPr>
              <a:t>comparing</a:t>
            </a:r>
            <a:r>
              <a:rPr sz="3200" spc="10" dirty="0">
                <a:latin typeface="Calibri"/>
                <a:cs typeface="Calibri"/>
              </a:rPr>
              <a:t> </a:t>
            </a:r>
            <a:r>
              <a:rPr sz="3200" dirty="0">
                <a:latin typeface="Calibri"/>
                <a:cs typeface="Calibri"/>
              </a:rPr>
              <a:t>the </a:t>
            </a:r>
            <a:r>
              <a:rPr sz="3200" spc="-710" dirty="0">
                <a:latin typeface="Calibri"/>
                <a:cs typeface="Calibri"/>
              </a:rPr>
              <a:t> </a:t>
            </a:r>
            <a:r>
              <a:rPr sz="3200" spc="-25" dirty="0">
                <a:latin typeface="Calibri"/>
                <a:cs typeface="Calibri"/>
              </a:rPr>
              <a:t>subarray’s</a:t>
            </a:r>
            <a:r>
              <a:rPr sz="3200" dirty="0">
                <a:latin typeface="Calibri"/>
                <a:cs typeface="Calibri"/>
              </a:rPr>
              <a:t> </a:t>
            </a:r>
            <a:r>
              <a:rPr sz="3200" spc="-5" dirty="0">
                <a:latin typeface="Calibri"/>
                <a:cs typeface="Calibri"/>
              </a:rPr>
              <a:t>elements</a:t>
            </a:r>
            <a:r>
              <a:rPr sz="3200" spc="-10" dirty="0">
                <a:latin typeface="Calibri"/>
                <a:cs typeface="Calibri"/>
              </a:rPr>
              <a:t> </a:t>
            </a:r>
            <a:r>
              <a:rPr sz="3200" spc="-25" dirty="0">
                <a:latin typeface="Calibri"/>
                <a:cs typeface="Calibri"/>
              </a:rPr>
              <a:t>to</a:t>
            </a:r>
            <a:r>
              <a:rPr sz="3200" spc="5" dirty="0">
                <a:latin typeface="Calibri"/>
                <a:cs typeface="Calibri"/>
              </a:rPr>
              <a:t> </a:t>
            </a:r>
            <a:r>
              <a:rPr sz="3200" dirty="0">
                <a:latin typeface="Calibri"/>
                <a:cs typeface="Calibri"/>
              </a:rPr>
              <a:t>the </a:t>
            </a:r>
            <a:r>
              <a:rPr sz="3200" spc="-10" dirty="0">
                <a:latin typeface="Calibri"/>
                <a:cs typeface="Calibri"/>
              </a:rPr>
              <a:t>pivot.</a:t>
            </a:r>
            <a:endParaRPr sz="32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994" y="392939"/>
            <a:ext cx="9750806" cy="673862"/>
          </a:xfrm>
        </p:spPr>
        <p:txBody>
          <a:bodyPr/>
          <a:lstStyle/>
          <a:p>
            <a:r>
              <a:rPr lang="en-GB" b="1" dirty="0" err="1"/>
              <a:t>Traveling</a:t>
            </a:r>
            <a:r>
              <a:rPr lang="en-GB" b="1" dirty="0"/>
              <a:t> Salesman Problem</a:t>
            </a:r>
            <a:endParaRPr lang="en-GB" dirty="0"/>
          </a:p>
        </p:txBody>
      </p:sp>
      <p:sp>
        <p:nvSpPr>
          <p:cNvPr id="3" name="Text Placeholder 2"/>
          <p:cNvSpPr>
            <a:spLocks noGrp="1"/>
          </p:cNvSpPr>
          <p:nvPr>
            <p:ph type="body" idx="1"/>
          </p:nvPr>
        </p:nvSpPr>
        <p:spPr>
          <a:xfrm>
            <a:off x="1752599" y="1454861"/>
            <a:ext cx="9628123" cy="4924425"/>
          </a:xfrm>
        </p:spPr>
        <p:txBody>
          <a:bodyPr/>
          <a:lstStyle/>
          <a:p>
            <a:r>
              <a:rPr lang="en-GB" dirty="0"/>
              <a:t>The </a:t>
            </a:r>
            <a:r>
              <a:rPr lang="en-GB" b="1" i="1" dirty="0" err="1"/>
              <a:t>traveling</a:t>
            </a:r>
            <a:r>
              <a:rPr lang="en-GB" b="1" i="1" dirty="0"/>
              <a:t> salesman problem (TSP)</a:t>
            </a:r>
            <a:r>
              <a:rPr lang="en-GB" dirty="0"/>
              <a:t> has been intriguing researchers for the last 150 years by its seemingly simple formulation, important applications, and interesting connections to other combinatorial problems. In layman’s terms, the problem asks to find the shortest tour through a given set of </a:t>
            </a:r>
            <a:r>
              <a:rPr lang="en-GB" b="1" i="1" dirty="0"/>
              <a:t>n</a:t>
            </a:r>
            <a:r>
              <a:rPr lang="en-GB" dirty="0"/>
              <a:t> cities that visits each city exactly once before returning to the city where it started. The problem can be conveniently </a:t>
            </a:r>
            <a:r>
              <a:rPr lang="en-GB" dirty="0" err="1"/>
              <a:t>modeled</a:t>
            </a:r>
            <a:r>
              <a:rPr lang="en-GB" dirty="0"/>
              <a:t> by a weighted graph, with the graph’s vertices representing the cities and the edge weights specifying the distances.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F8D9-4E31-AD7F-76FA-6705B10E9C09}"/>
              </a:ext>
            </a:extLst>
          </p:cNvPr>
          <p:cNvSpPr>
            <a:spLocks noGrp="1"/>
          </p:cNvSpPr>
          <p:nvPr>
            <p:ph type="title"/>
          </p:nvPr>
        </p:nvSpPr>
        <p:spPr>
          <a:xfrm>
            <a:off x="1602994" y="392938"/>
            <a:ext cx="2969006" cy="1107996"/>
          </a:xfrm>
        </p:spPr>
        <p:txBody>
          <a:bodyPr/>
          <a:lstStyle/>
          <a:p>
            <a:r>
              <a:rPr lang="en-IN" dirty="0"/>
              <a:t>Algorithm</a:t>
            </a:r>
          </a:p>
        </p:txBody>
      </p:sp>
      <p:pic>
        <p:nvPicPr>
          <p:cNvPr id="5" name="Picture 4">
            <a:extLst>
              <a:ext uri="{FF2B5EF4-FFF2-40B4-BE49-F238E27FC236}">
                <a16:creationId xmlns:a16="http://schemas.microsoft.com/office/drawing/2014/main" id="{DBB8CE24-3133-754F-D0D5-E195E9EB6587}"/>
              </a:ext>
            </a:extLst>
          </p:cNvPr>
          <p:cNvPicPr>
            <a:picLocks noChangeAspect="1"/>
          </p:cNvPicPr>
          <p:nvPr/>
        </p:nvPicPr>
        <p:blipFill>
          <a:blip r:embed="rId3"/>
          <a:stretch>
            <a:fillRect/>
          </a:stretch>
        </p:blipFill>
        <p:spPr>
          <a:xfrm>
            <a:off x="2667000" y="1143000"/>
            <a:ext cx="6400800" cy="5492338"/>
          </a:xfrm>
          <a:prstGeom prst="rect">
            <a:avLst/>
          </a:prstGeom>
        </p:spPr>
      </p:pic>
    </p:spTree>
    <p:extLst>
      <p:ext uri="{BB962C8B-B14F-4D97-AF65-F5344CB8AC3E}">
        <p14:creationId xmlns:p14="http://schemas.microsoft.com/office/powerpoint/2010/main" val="4538226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9194" y="148793"/>
            <a:ext cx="4044315" cy="574675"/>
          </a:xfrm>
          <a:prstGeom prst="rect">
            <a:avLst/>
          </a:prstGeom>
        </p:spPr>
        <p:txBody>
          <a:bodyPr vert="horz" wrap="square" lIns="0" tIns="12700" rIns="0" bIns="0" rtlCol="0">
            <a:spAutoFit/>
          </a:bodyPr>
          <a:lstStyle/>
          <a:p>
            <a:pPr marL="12700">
              <a:lnSpc>
                <a:spcPct val="100000"/>
              </a:lnSpc>
              <a:spcBef>
                <a:spcPts val="100"/>
              </a:spcBef>
            </a:pPr>
            <a:r>
              <a:rPr spc="-10" dirty="0"/>
              <a:t>How </a:t>
            </a:r>
            <a:r>
              <a:rPr spc="-5" dirty="0"/>
              <a:t>do</a:t>
            </a:r>
            <a:r>
              <a:rPr spc="-30" dirty="0"/>
              <a:t> </a:t>
            </a:r>
            <a:r>
              <a:rPr spc="-25" dirty="0"/>
              <a:t>we</a:t>
            </a:r>
            <a:r>
              <a:rPr spc="-10" dirty="0"/>
              <a:t> </a:t>
            </a:r>
            <a:r>
              <a:rPr spc="-5" dirty="0"/>
              <a:t>partition?</a:t>
            </a:r>
          </a:p>
        </p:txBody>
      </p:sp>
      <p:pic>
        <p:nvPicPr>
          <p:cNvPr id="3" name="object 3"/>
          <p:cNvPicPr/>
          <p:nvPr/>
        </p:nvPicPr>
        <p:blipFill>
          <a:blip r:embed="rId2" cstate="print"/>
          <a:stretch>
            <a:fillRect/>
          </a:stretch>
        </p:blipFill>
        <p:spPr>
          <a:xfrm>
            <a:off x="1600200" y="838200"/>
            <a:ext cx="7277100" cy="2286000"/>
          </a:xfrm>
          <a:prstGeom prst="rect">
            <a:avLst/>
          </a:prstGeom>
        </p:spPr>
      </p:pic>
      <p:pic>
        <p:nvPicPr>
          <p:cNvPr id="4" name="object 4"/>
          <p:cNvPicPr/>
          <p:nvPr/>
        </p:nvPicPr>
        <p:blipFill>
          <a:blip r:embed="rId3" cstate="print"/>
          <a:stretch>
            <a:fillRect/>
          </a:stretch>
        </p:blipFill>
        <p:spPr>
          <a:xfrm>
            <a:off x="1981200" y="3200400"/>
            <a:ext cx="1839468" cy="640080"/>
          </a:xfrm>
          <a:prstGeom prst="rect">
            <a:avLst/>
          </a:prstGeom>
        </p:spPr>
      </p:pic>
      <p:pic>
        <p:nvPicPr>
          <p:cNvPr id="5" name="object 5"/>
          <p:cNvPicPr/>
          <p:nvPr/>
        </p:nvPicPr>
        <p:blipFill>
          <a:blip r:embed="rId4" cstate="print"/>
          <a:stretch>
            <a:fillRect/>
          </a:stretch>
        </p:blipFill>
        <p:spPr>
          <a:xfrm>
            <a:off x="1981200" y="3886200"/>
            <a:ext cx="5096256" cy="2560320"/>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50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63267" y="246893"/>
            <a:ext cx="8981440" cy="6611620"/>
            <a:chOff x="1763267" y="246893"/>
            <a:chExt cx="8981440" cy="6611620"/>
          </a:xfrm>
        </p:grpSpPr>
        <p:pic>
          <p:nvPicPr>
            <p:cNvPr id="3" name="object 3"/>
            <p:cNvPicPr/>
            <p:nvPr/>
          </p:nvPicPr>
          <p:blipFill>
            <a:blip r:embed="rId2" cstate="print"/>
            <a:stretch>
              <a:fillRect/>
            </a:stretch>
          </p:blipFill>
          <p:spPr>
            <a:xfrm>
              <a:off x="1763267" y="246893"/>
              <a:ext cx="4168691" cy="6611103"/>
            </a:xfrm>
            <a:prstGeom prst="rect">
              <a:avLst/>
            </a:prstGeom>
          </p:spPr>
        </p:pic>
        <p:pic>
          <p:nvPicPr>
            <p:cNvPr id="4" name="object 4"/>
            <p:cNvPicPr/>
            <p:nvPr/>
          </p:nvPicPr>
          <p:blipFill>
            <a:blip r:embed="rId3" cstate="print"/>
            <a:stretch>
              <a:fillRect/>
            </a:stretch>
          </p:blipFill>
          <p:spPr>
            <a:xfrm>
              <a:off x="5867399" y="1600200"/>
              <a:ext cx="4876800" cy="2971800"/>
            </a:xfrm>
            <a:prstGeom prst="rect">
              <a:avLst/>
            </a:prstGeom>
          </p:spPr>
        </p:pic>
      </p:gr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52</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00200" y="152400"/>
            <a:ext cx="9278112" cy="1200912"/>
          </a:xfrm>
          <a:prstGeom prst="rect">
            <a:avLst/>
          </a:prstGeom>
        </p:spPr>
      </p:pic>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53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96900" y="533400"/>
            <a:ext cx="6512169" cy="533400"/>
          </a:xfrm>
          <a:prstGeom prst="rect">
            <a:avLst/>
          </a:prstGeom>
        </p:spPr>
      </p:pic>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54</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8194" y="392938"/>
            <a:ext cx="1521460" cy="574040"/>
          </a:xfrm>
          <a:prstGeom prst="rect">
            <a:avLst/>
          </a:prstGeom>
        </p:spPr>
        <p:txBody>
          <a:bodyPr vert="horz" wrap="square" lIns="0" tIns="12700" rIns="0" bIns="0" rtlCol="0">
            <a:spAutoFit/>
          </a:bodyPr>
          <a:lstStyle/>
          <a:p>
            <a:pPr marL="12700">
              <a:lnSpc>
                <a:spcPct val="100000"/>
              </a:lnSpc>
              <a:spcBef>
                <a:spcPts val="100"/>
              </a:spcBef>
            </a:pPr>
            <a:r>
              <a:rPr dirty="0"/>
              <a:t>An</a:t>
            </a:r>
            <a:r>
              <a:rPr spc="10" dirty="0"/>
              <a:t>a</a:t>
            </a:r>
            <a:r>
              <a:rPr dirty="0"/>
              <a:t>l</a:t>
            </a:r>
            <a:r>
              <a:rPr spc="-35" dirty="0"/>
              <a:t>y</a:t>
            </a:r>
            <a:r>
              <a:rPr spc="-5" dirty="0"/>
              <a:t>sis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57</a:t>
            </a:r>
          </a:p>
        </p:txBody>
      </p:sp>
      <p:sp>
        <p:nvSpPr>
          <p:cNvPr id="3" name="object 3"/>
          <p:cNvSpPr txBox="1"/>
          <p:nvPr/>
        </p:nvSpPr>
        <p:spPr>
          <a:xfrm>
            <a:off x="1450594" y="1053816"/>
            <a:ext cx="10328275" cy="5500370"/>
          </a:xfrm>
          <a:prstGeom prst="rect">
            <a:avLst/>
          </a:prstGeom>
        </p:spPr>
        <p:txBody>
          <a:bodyPr vert="horz" wrap="square" lIns="0" tIns="109855" rIns="0" bIns="0" rtlCol="0">
            <a:spAutoFit/>
          </a:bodyPr>
          <a:lstStyle/>
          <a:p>
            <a:pPr marL="355600" indent="-342900">
              <a:lnSpc>
                <a:spcPct val="100000"/>
              </a:lnSpc>
              <a:spcBef>
                <a:spcPts val="865"/>
              </a:spcBef>
              <a:buFont typeface="Arial MT"/>
              <a:buChar char="•"/>
              <a:tabLst>
                <a:tab pos="354965" algn="l"/>
                <a:tab pos="355600" algn="l"/>
              </a:tabLst>
            </a:pPr>
            <a:r>
              <a:rPr sz="3200" spc="-50" dirty="0">
                <a:solidFill>
                  <a:srgbClr val="000099"/>
                </a:solidFill>
                <a:latin typeface="Calibri"/>
                <a:cs typeface="Calibri"/>
              </a:rPr>
              <a:t>Worst</a:t>
            </a:r>
            <a:r>
              <a:rPr sz="3200" spc="-30" dirty="0">
                <a:solidFill>
                  <a:srgbClr val="000099"/>
                </a:solidFill>
                <a:latin typeface="Calibri"/>
                <a:cs typeface="Calibri"/>
              </a:rPr>
              <a:t> </a:t>
            </a:r>
            <a:r>
              <a:rPr sz="3200" spc="-5" dirty="0">
                <a:solidFill>
                  <a:srgbClr val="000099"/>
                </a:solidFill>
                <a:latin typeface="Calibri"/>
                <a:cs typeface="Calibri"/>
              </a:rPr>
              <a:t>Case</a:t>
            </a:r>
            <a:endParaRPr sz="3200">
              <a:latin typeface="Calibri"/>
              <a:cs typeface="Calibri"/>
            </a:endParaRPr>
          </a:p>
          <a:p>
            <a:pPr marL="756285" lvl="1" indent="-287020">
              <a:lnSpc>
                <a:spcPct val="100000"/>
              </a:lnSpc>
              <a:spcBef>
                <a:spcPts val="765"/>
              </a:spcBef>
              <a:buFont typeface="Arial MT"/>
              <a:buChar char="–"/>
              <a:tabLst>
                <a:tab pos="756920" algn="l"/>
              </a:tabLst>
            </a:pPr>
            <a:r>
              <a:rPr sz="3200" spc="-5" dirty="0">
                <a:latin typeface="Calibri"/>
                <a:cs typeface="Calibri"/>
              </a:rPr>
              <a:t>Splits</a:t>
            </a:r>
            <a:r>
              <a:rPr sz="3200" spc="10" dirty="0">
                <a:latin typeface="Calibri"/>
                <a:cs typeface="Calibri"/>
              </a:rPr>
              <a:t> </a:t>
            </a:r>
            <a:r>
              <a:rPr sz="3200" spc="-5" dirty="0">
                <a:latin typeface="Calibri"/>
                <a:cs typeface="Calibri"/>
              </a:rPr>
              <a:t>will </a:t>
            </a:r>
            <a:r>
              <a:rPr sz="3200" dirty="0">
                <a:latin typeface="Calibri"/>
                <a:cs typeface="Calibri"/>
              </a:rPr>
              <a:t>be</a:t>
            </a:r>
            <a:r>
              <a:rPr sz="3200" spc="-5" dirty="0">
                <a:latin typeface="Calibri"/>
                <a:cs typeface="Calibri"/>
              </a:rPr>
              <a:t> </a:t>
            </a:r>
            <a:r>
              <a:rPr sz="3200" spc="-30" dirty="0">
                <a:latin typeface="Calibri"/>
                <a:cs typeface="Calibri"/>
              </a:rPr>
              <a:t>skewed</a:t>
            </a:r>
            <a:r>
              <a:rPr sz="3200" spc="-25" dirty="0">
                <a:latin typeface="Calibri"/>
                <a:cs typeface="Calibri"/>
              </a:rPr>
              <a:t> </a:t>
            </a:r>
            <a:r>
              <a:rPr sz="3200" spc="-20" dirty="0">
                <a:latin typeface="Calibri"/>
                <a:cs typeface="Calibri"/>
              </a:rPr>
              <a:t>to</a:t>
            </a:r>
            <a:r>
              <a:rPr sz="3200" spc="-10" dirty="0">
                <a:latin typeface="Calibri"/>
                <a:cs typeface="Calibri"/>
              </a:rPr>
              <a:t> </a:t>
            </a:r>
            <a:r>
              <a:rPr sz="3200" dirty="0">
                <a:latin typeface="Calibri"/>
                <a:cs typeface="Calibri"/>
              </a:rPr>
              <a:t>the </a:t>
            </a:r>
            <a:r>
              <a:rPr sz="3200" spc="-10" dirty="0">
                <a:latin typeface="Calibri"/>
                <a:cs typeface="Calibri"/>
              </a:rPr>
              <a:t>extreme</a:t>
            </a:r>
            <a:endParaRPr sz="3200">
              <a:latin typeface="Calibri"/>
              <a:cs typeface="Calibri"/>
            </a:endParaRPr>
          </a:p>
          <a:p>
            <a:pPr marL="756285" lvl="1" indent="-287020">
              <a:lnSpc>
                <a:spcPct val="100000"/>
              </a:lnSpc>
              <a:spcBef>
                <a:spcPts val="770"/>
              </a:spcBef>
              <a:buFont typeface="Arial MT"/>
              <a:buChar char="–"/>
              <a:tabLst>
                <a:tab pos="756920" algn="l"/>
              </a:tabLst>
            </a:pPr>
            <a:r>
              <a:rPr sz="3200" spc="-5" dirty="0">
                <a:latin typeface="Calibri"/>
                <a:cs typeface="Calibri"/>
              </a:rPr>
              <a:t>This happens </a:t>
            </a:r>
            <a:r>
              <a:rPr sz="3200" dirty="0">
                <a:latin typeface="Calibri"/>
                <a:cs typeface="Calibri"/>
              </a:rPr>
              <a:t>if the</a:t>
            </a:r>
            <a:r>
              <a:rPr sz="3200" spc="-15" dirty="0">
                <a:latin typeface="Calibri"/>
                <a:cs typeface="Calibri"/>
              </a:rPr>
              <a:t> </a:t>
            </a:r>
            <a:r>
              <a:rPr sz="3200" spc="-5" dirty="0">
                <a:latin typeface="Calibri"/>
                <a:cs typeface="Calibri"/>
              </a:rPr>
              <a:t>input</a:t>
            </a:r>
            <a:r>
              <a:rPr sz="3200" spc="35" dirty="0">
                <a:latin typeface="Calibri"/>
                <a:cs typeface="Calibri"/>
              </a:rPr>
              <a:t> </a:t>
            </a:r>
            <a:r>
              <a:rPr sz="3200" dirty="0">
                <a:latin typeface="Calibri"/>
                <a:cs typeface="Calibri"/>
              </a:rPr>
              <a:t>is</a:t>
            </a:r>
            <a:r>
              <a:rPr sz="3200" spc="10" dirty="0">
                <a:latin typeface="Calibri"/>
                <a:cs typeface="Calibri"/>
              </a:rPr>
              <a:t> </a:t>
            </a:r>
            <a:r>
              <a:rPr sz="3200" spc="-5" dirty="0">
                <a:solidFill>
                  <a:srgbClr val="C00000"/>
                </a:solidFill>
                <a:latin typeface="Calibri"/>
                <a:cs typeface="Calibri"/>
              </a:rPr>
              <a:t>already </a:t>
            </a:r>
            <a:r>
              <a:rPr sz="3200" spc="-10" dirty="0">
                <a:solidFill>
                  <a:srgbClr val="C00000"/>
                </a:solidFill>
                <a:latin typeface="Calibri"/>
                <a:cs typeface="Calibri"/>
              </a:rPr>
              <a:t>sorted</a:t>
            </a:r>
            <a:endParaRPr sz="3200">
              <a:latin typeface="Calibri"/>
              <a:cs typeface="Calibri"/>
            </a:endParaRPr>
          </a:p>
          <a:p>
            <a:pPr marL="355600" marR="5080" indent="-342900">
              <a:lnSpc>
                <a:spcPct val="100000"/>
              </a:lnSpc>
              <a:spcBef>
                <a:spcPts val="1200"/>
              </a:spcBef>
              <a:buFont typeface="Arial MT"/>
              <a:buChar char="•"/>
              <a:tabLst>
                <a:tab pos="354965" algn="l"/>
                <a:tab pos="355600" algn="l"/>
              </a:tabLst>
            </a:pPr>
            <a:r>
              <a:rPr sz="3200" dirty="0">
                <a:latin typeface="Calibri"/>
                <a:cs typeface="Calibri"/>
              </a:rPr>
              <a:t>In</a:t>
            </a:r>
            <a:r>
              <a:rPr sz="3200" spc="5" dirty="0">
                <a:latin typeface="Calibri"/>
                <a:cs typeface="Calibri"/>
              </a:rPr>
              <a:t> </a:t>
            </a:r>
            <a:r>
              <a:rPr sz="3200" dirty="0">
                <a:latin typeface="Calibri"/>
                <a:cs typeface="Calibri"/>
              </a:rPr>
              <a:t>the</a:t>
            </a:r>
            <a:r>
              <a:rPr sz="3200" spc="-10" dirty="0">
                <a:latin typeface="Calibri"/>
                <a:cs typeface="Calibri"/>
              </a:rPr>
              <a:t> </a:t>
            </a:r>
            <a:r>
              <a:rPr sz="3200" spc="-25" dirty="0">
                <a:latin typeface="Calibri"/>
                <a:cs typeface="Calibri"/>
              </a:rPr>
              <a:t>worst</a:t>
            </a:r>
            <a:r>
              <a:rPr sz="3200" spc="-10" dirty="0">
                <a:latin typeface="Calibri"/>
                <a:cs typeface="Calibri"/>
              </a:rPr>
              <a:t> </a:t>
            </a:r>
            <a:r>
              <a:rPr sz="3200" spc="-5" dirty="0">
                <a:latin typeface="Calibri"/>
                <a:cs typeface="Calibri"/>
              </a:rPr>
              <a:t>case,</a:t>
            </a:r>
            <a:r>
              <a:rPr sz="3200" spc="-20" dirty="0">
                <a:latin typeface="Calibri"/>
                <a:cs typeface="Calibri"/>
              </a:rPr>
              <a:t> </a:t>
            </a:r>
            <a:r>
              <a:rPr sz="3200" spc="-5" dirty="0">
                <a:latin typeface="Calibri"/>
                <a:cs typeface="Calibri"/>
              </a:rPr>
              <a:t>partitioning</a:t>
            </a:r>
            <a:r>
              <a:rPr sz="3200" spc="35" dirty="0">
                <a:latin typeface="Calibri"/>
                <a:cs typeface="Calibri"/>
              </a:rPr>
              <a:t> </a:t>
            </a:r>
            <a:r>
              <a:rPr sz="3200" spc="-20" dirty="0">
                <a:latin typeface="Calibri"/>
                <a:cs typeface="Calibri"/>
              </a:rPr>
              <a:t>always</a:t>
            </a:r>
            <a:r>
              <a:rPr sz="3200" spc="-10" dirty="0">
                <a:latin typeface="Calibri"/>
                <a:cs typeface="Calibri"/>
              </a:rPr>
              <a:t> </a:t>
            </a:r>
            <a:r>
              <a:rPr sz="3200" spc="-5" dirty="0">
                <a:latin typeface="Calibri"/>
                <a:cs typeface="Calibri"/>
              </a:rPr>
              <a:t>divides</a:t>
            </a:r>
            <a:r>
              <a:rPr sz="3200" spc="5" dirty="0">
                <a:latin typeface="Calibri"/>
                <a:cs typeface="Calibri"/>
              </a:rPr>
              <a:t> </a:t>
            </a:r>
            <a:r>
              <a:rPr sz="3200" dirty="0">
                <a:latin typeface="Calibri"/>
                <a:cs typeface="Calibri"/>
              </a:rPr>
              <a:t>the</a:t>
            </a:r>
            <a:r>
              <a:rPr sz="3200" spc="-10" dirty="0">
                <a:latin typeface="Calibri"/>
                <a:cs typeface="Calibri"/>
              </a:rPr>
              <a:t> </a:t>
            </a:r>
            <a:r>
              <a:rPr sz="3200" spc="-25" dirty="0">
                <a:latin typeface="Calibri"/>
                <a:cs typeface="Calibri"/>
              </a:rPr>
              <a:t>size</a:t>
            </a:r>
            <a:r>
              <a:rPr sz="3200" spc="50" dirty="0">
                <a:latin typeface="Calibri"/>
                <a:cs typeface="Calibri"/>
              </a:rPr>
              <a:t> </a:t>
            </a:r>
            <a:r>
              <a:rPr sz="3200" dirty="0">
                <a:solidFill>
                  <a:srgbClr val="C0504D"/>
                </a:solidFill>
                <a:latin typeface="Calibri"/>
                <a:cs typeface="Calibri"/>
              </a:rPr>
              <a:t>n</a:t>
            </a:r>
            <a:r>
              <a:rPr sz="3200" spc="5" dirty="0">
                <a:solidFill>
                  <a:srgbClr val="C0504D"/>
                </a:solidFill>
                <a:latin typeface="Calibri"/>
                <a:cs typeface="Calibri"/>
              </a:rPr>
              <a:t> </a:t>
            </a:r>
            <a:r>
              <a:rPr sz="3200" spc="-25" dirty="0">
                <a:latin typeface="Calibri"/>
                <a:cs typeface="Calibri"/>
              </a:rPr>
              <a:t>array </a:t>
            </a:r>
            <a:r>
              <a:rPr sz="3200" spc="-710" dirty="0">
                <a:latin typeface="Calibri"/>
                <a:cs typeface="Calibri"/>
              </a:rPr>
              <a:t> </a:t>
            </a:r>
            <a:r>
              <a:rPr sz="3200" spc="-20" dirty="0">
                <a:latin typeface="Calibri"/>
                <a:cs typeface="Calibri"/>
              </a:rPr>
              <a:t>into</a:t>
            </a:r>
            <a:r>
              <a:rPr sz="3200" spc="10" dirty="0">
                <a:latin typeface="Calibri"/>
                <a:cs typeface="Calibri"/>
              </a:rPr>
              <a:t> </a:t>
            </a:r>
            <a:r>
              <a:rPr sz="3200" spc="-5" dirty="0">
                <a:latin typeface="Calibri"/>
                <a:cs typeface="Calibri"/>
              </a:rPr>
              <a:t>these</a:t>
            </a:r>
            <a:r>
              <a:rPr sz="3200" dirty="0">
                <a:latin typeface="Calibri"/>
                <a:cs typeface="Calibri"/>
              </a:rPr>
              <a:t> </a:t>
            </a:r>
            <a:r>
              <a:rPr sz="3200" spc="-10" dirty="0">
                <a:latin typeface="Calibri"/>
                <a:cs typeface="Calibri"/>
              </a:rPr>
              <a:t>three</a:t>
            </a:r>
            <a:r>
              <a:rPr sz="3200" spc="-15" dirty="0">
                <a:latin typeface="Calibri"/>
                <a:cs typeface="Calibri"/>
              </a:rPr>
              <a:t> </a:t>
            </a:r>
            <a:r>
              <a:rPr sz="3200" spc="-5" dirty="0">
                <a:latin typeface="Calibri"/>
                <a:cs typeface="Calibri"/>
              </a:rPr>
              <a:t>parts:</a:t>
            </a:r>
            <a:endParaRPr sz="3200">
              <a:latin typeface="Calibri"/>
              <a:cs typeface="Calibri"/>
            </a:endParaRPr>
          </a:p>
          <a:p>
            <a:pPr marL="1155700" indent="-228600">
              <a:lnSpc>
                <a:spcPct val="100000"/>
              </a:lnSpc>
              <a:spcBef>
                <a:spcPts val="5"/>
              </a:spcBef>
              <a:buFont typeface="Arial MT"/>
              <a:buChar char="•"/>
              <a:tabLst>
                <a:tab pos="1155700" algn="l"/>
              </a:tabLst>
            </a:pPr>
            <a:r>
              <a:rPr sz="3200" dirty="0">
                <a:latin typeface="Calibri"/>
                <a:cs typeface="Calibri"/>
              </a:rPr>
              <a:t>A</a:t>
            </a:r>
            <a:r>
              <a:rPr sz="3200" spc="-5" dirty="0">
                <a:latin typeface="Calibri"/>
                <a:cs typeface="Calibri"/>
              </a:rPr>
              <a:t> </a:t>
            </a:r>
            <a:r>
              <a:rPr sz="3200" spc="-10" dirty="0">
                <a:latin typeface="Calibri"/>
                <a:cs typeface="Calibri"/>
              </a:rPr>
              <a:t>length</a:t>
            </a:r>
            <a:r>
              <a:rPr sz="3200" spc="10" dirty="0">
                <a:latin typeface="Calibri"/>
                <a:cs typeface="Calibri"/>
              </a:rPr>
              <a:t> </a:t>
            </a:r>
            <a:r>
              <a:rPr sz="3200" spc="-5" dirty="0">
                <a:latin typeface="Calibri"/>
                <a:cs typeface="Calibri"/>
              </a:rPr>
              <a:t>one</a:t>
            </a:r>
            <a:r>
              <a:rPr sz="3200" spc="-10" dirty="0">
                <a:latin typeface="Calibri"/>
                <a:cs typeface="Calibri"/>
              </a:rPr>
              <a:t> </a:t>
            </a:r>
            <a:r>
              <a:rPr sz="3200" spc="-5" dirty="0">
                <a:latin typeface="Calibri"/>
                <a:cs typeface="Calibri"/>
              </a:rPr>
              <a:t>part,</a:t>
            </a:r>
            <a:r>
              <a:rPr sz="3200" spc="10" dirty="0">
                <a:latin typeface="Calibri"/>
                <a:cs typeface="Calibri"/>
              </a:rPr>
              <a:t> </a:t>
            </a:r>
            <a:r>
              <a:rPr sz="3200" spc="-10" dirty="0">
                <a:latin typeface="Calibri"/>
                <a:cs typeface="Calibri"/>
              </a:rPr>
              <a:t>containing</a:t>
            </a:r>
            <a:r>
              <a:rPr sz="3200" spc="5" dirty="0">
                <a:latin typeface="Calibri"/>
                <a:cs typeface="Calibri"/>
              </a:rPr>
              <a:t> </a:t>
            </a:r>
            <a:r>
              <a:rPr sz="3200" dirty="0">
                <a:latin typeface="Calibri"/>
                <a:cs typeface="Calibri"/>
              </a:rPr>
              <a:t>the </a:t>
            </a:r>
            <a:r>
              <a:rPr sz="3200" spc="-10" dirty="0">
                <a:latin typeface="Calibri"/>
                <a:cs typeface="Calibri"/>
              </a:rPr>
              <a:t>pivot </a:t>
            </a:r>
            <a:r>
              <a:rPr sz="3200" spc="-5" dirty="0">
                <a:latin typeface="Calibri"/>
                <a:cs typeface="Calibri"/>
              </a:rPr>
              <a:t>itself</a:t>
            </a:r>
            <a:endParaRPr sz="3200">
              <a:latin typeface="Calibri"/>
              <a:cs typeface="Calibri"/>
            </a:endParaRPr>
          </a:p>
          <a:p>
            <a:pPr marL="1155700" indent="-228600">
              <a:lnSpc>
                <a:spcPct val="100000"/>
              </a:lnSpc>
              <a:buFont typeface="Arial MT"/>
              <a:buChar char="•"/>
              <a:tabLst>
                <a:tab pos="1155700" algn="l"/>
              </a:tabLst>
            </a:pPr>
            <a:r>
              <a:rPr sz="3200" dirty="0">
                <a:latin typeface="Calibri"/>
                <a:cs typeface="Calibri"/>
              </a:rPr>
              <a:t>A</a:t>
            </a:r>
            <a:r>
              <a:rPr sz="3200" spc="-15" dirty="0">
                <a:latin typeface="Calibri"/>
                <a:cs typeface="Calibri"/>
              </a:rPr>
              <a:t> </a:t>
            </a:r>
            <a:r>
              <a:rPr sz="3200" spc="-10" dirty="0">
                <a:latin typeface="Calibri"/>
                <a:cs typeface="Calibri"/>
              </a:rPr>
              <a:t>length</a:t>
            </a:r>
            <a:r>
              <a:rPr sz="3200" spc="-5" dirty="0">
                <a:latin typeface="Calibri"/>
                <a:cs typeface="Calibri"/>
              </a:rPr>
              <a:t> </a:t>
            </a:r>
            <a:r>
              <a:rPr sz="3200" spc="-30" dirty="0">
                <a:latin typeface="Calibri"/>
                <a:cs typeface="Calibri"/>
              </a:rPr>
              <a:t>zero</a:t>
            </a:r>
            <a:r>
              <a:rPr sz="3200" spc="-25" dirty="0">
                <a:latin typeface="Calibri"/>
                <a:cs typeface="Calibri"/>
              </a:rPr>
              <a:t> </a:t>
            </a:r>
            <a:r>
              <a:rPr sz="3200" spc="-5" dirty="0">
                <a:latin typeface="Calibri"/>
                <a:cs typeface="Calibri"/>
              </a:rPr>
              <a:t>part,</a:t>
            </a:r>
            <a:r>
              <a:rPr sz="3200" dirty="0">
                <a:latin typeface="Calibri"/>
                <a:cs typeface="Calibri"/>
              </a:rPr>
              <a:t> and</a:t>
            </a:r>
            <a:endParaRPr sz="3200">
              <a:latin typeface="Calibri"/>
              <a:cs typeface="Calibri"/>
            </a:endParaRPr>
          </a:p>
          <a:p>
            <a:pPr marL="1155700" indent="-228600">
              <a:lnSpc>
                <a:spcPct val="100000"/>
              </a:lnSpc>
              <a:buFont typeface="Arial MT"/>
              <a:buChar char="•"/>
              <a:tabLst>
                <a:tab pos="1155700" algn="l"/>
              </a:tabLst>
            </a:pPr>
            <a:r>
              <a:rPr sz="3200" dirty="0">
                <a:latin typeface="Calibri"/>
                <a:cs typeface="Calibri"/>
              </a:rPr>
              <a:t>A</a:t>
            </a:r>
            <a:r>
              <a:rPr sz="3200" spc="-10" dirty="0">
                <a:latin typeface="Calibri"/>
                <a:cs typeface="Calibri"/>
              </a:rPr>
              <a:t> length</a:t>
            </a:r>
            <a:r>
              <a:rPr sz="3200" spc="5" dirty="0">
                <a:latin typeface="Calibri"/>
                <a:cs typeface="Calibri"/>
              </a:rPr>
              <a:t> </a:t>
            </a:r>
            <a:r>
              <a:rPr sz="3200" dirty="0">
                <a:solidFill>
                  <a:srgbClr val="C00000"/>
                </a:solidFill>
                <a:latin typeface="Calibri"/>
                <a:cs typeface="Calibri"/>
              </a:rPr>
              <a:t>n-1</a:t>
            </a:r>
            <a:r>
              <a:rPr sz="3200" spc="-15" dirty="0">
                <a:solidFill>
                  <a:srgbClr val="C00000"/>
                </a:solidFill>
                <a:latin typeface="Calibri"/>
                <a:cs typeface="Calibri"/>
              </a:rPr>
              <a:t> </a:t>
            </a:r>
            <a:r>
              <a:rPr sz="3200" spc="-5" dirty="0">
                <a:latin typeface="Calibri"/>
                <a:cs typeface="Calibri"/>
              </a:rPr>
              <a:t>part,</a:t>
            </a:r>
            <a:r>
              <a:rPr sz="3200" spc="-10" dirty="0">
                <a:latin typeface="Calibri"/>
                <a:cs typeface="Calibri"/>
              </a:rPr>
              <a:t> containing</a:t>
            </a:r>
            <a:r>
              <a:rPr sz="3200" spc="20" dirty="0">
                <a:latin typeface="Calibri"/>
                <a:cs typeface="Calibri"/>
              </a:rPr>
              <a:t> </a:t>
            </a:r>
            <a:r>
              <a:rPr sz="3200" spc="-5" dirty="0">
                <a:latin typeface="Calibri"/>
                <a:cs typeface="Calibri"/>
              </a:rPr>
              <a:t>everything</a:t>
            </a:r>
            <a:r>
              <a:rPr sz="3200" spc="-10" dirty="0">
                <a:latin typeface="Calibri"/>
                <a:cs typeface="Calibri"/>
              </a:rPr>
              <a:t> </a:t>
            </a:r>
            <a:r>
              <a:rPr sz="3200" dirty="0">
                <a:latin typeface="Calibri"/>
                <a:cs typeface="Calibri"/>
              </a:rPr>
              <a:t>else</a:t>
            </a:r>
            <a:endParaRPr sz="3200">
              <a:latin typeface="Calibri"/>
              <a:cs typeface="Calibri"/>
            </a:endParaRPr>
          </a:p>
          <a:p>
            <a:pPr marL="355600" marR="86995" indent="-342900">
              <a:lnSpc>
                <a:spcPct val="100000"/>
              </a:lnSpc>
              <a:spcBef>
                <a:spcPts val="1200"/>
              </a:spcBef>
              <a:buFont typeface="Arial MT"/>
              <a:buChar char="•"/>
              <a:tabLst>
                <a:tab pos="354965" algn="l"/>
                <a:tab pos="355600" algn="l"/>
                <a:tab pos="3556000" algn="l"/>
              </a:tabLst>
            </a:pPr>
            <a:r>
              <a:rPr sz="3200" spc="-10" dirty="0">
                <a:latin typeface="Calibri"/>
                <a:cs typeface="Calibri"/>
              </a:rPr>
              <a:t>Recurring</a:t>
            </a:r>
            <a:r>
              <a:rPr sz="3200" spc="-5" dirty="0">
                <a:latin typeface="Calibri"/>
                <a:cs typeface="Calibri"/>
              </a:rPr>
              <a:t> on</a:t>
            </a:r>
            <a:r>
              <a:rPr sz="3200" dirty="0">
                <a:latin typeface="Calibri"/>
                <a:cs typeface="Calibri"/>
              </a:rPr>
              <a:t> the </a:t>
            </a:r>
            <a:r>
              <a:rPr sz="3200" spc="-10" dirty="0">
                <a:latin typeface="Calibri"/>
                <a:cs typeface="Calibri"/>
              </a:rPr>
              <a:t>length</a:t>
            </a:r>
            <a:r>
              <a:rPr sz="3200" spc="15" dirty="0">
                <a:latin typeface="Calibri"/>
                <a:cs typeface="Calibri"/>
              </a:rPr>
              <a:t> </a:t>
            </a:r>
            <a:r>
              <a:rPr sz="3200" dirty="0">
                <a:solidFill>
                  <a:srgbClr val="C00000"/>
                </a:solidFill>
                <a:latin typeface="Calibri"/>
                <a:cs typeface="Calibri"/>
              </a:rPr>
              <a:t>n-1 </a:t>
            </a:r>
            <a:r>
              <a:rPr sz="3200" spc="-5" dirty="0">
                <a:latin typeface="Calibri"/>
                <a:cs typeface="Calibri"/>
              </a:rPr>
              <a:t>part</a:t>
            </a:r>
            <a:r>
              <a:rPr sz="3200" dirty="0">
                <a:latin typeface="Calibri"/>
                <a:cs typeface="Calibri"/>
              </a:rPr>
              <a:t> </a:t>
            </a:r>
            <a:r>
              <a:rPr sz="3200" spc="-10" dirty="0">
                <a:latin typeface="Calibri"/>
                <a:cs typeface="Calibri"/>
              </a:rPr>
              <a:t>requires</a:t>
            </a:r>
            <a:r>
              <a:rPr sz="3200" dirty="0">
                <a:latin typeface="Calibri"/>
                <a:cs typeface="Calibri"/>
              </a:rPr>
              <a:t> </a:t>
            </a:r>
            <a:r>
              <a:rPr sz="3200" spc="-10" dirty="0">
                <a:latin typeface="Calibri"/>
                <a:cs typeface="Calibri"/>
              </a:rPr>
              <a:t>(in</a:t>
            </a:r>
            <a:r>
              <a:rPr sz="3200" dirty="0">
                <a:latin typeface="Calibri"/>
                <a:cs typeface="Calibri"/>
              </a:rPr>
              <a:t> the</a:t>
            </a:r>
            <a:r>
              <a:rPr sz="3200" spc="5" dirty="0">
                <a:latin typeface="Calibri"/>
                <a:cs typeface="Calibri"/>
              </a:rPr>
              <a:t> </a:t>
            </a:r>
            <a:r>
              <a:rPr sz="3200" spc="-25" dirty="0">
                <a:latin typeface="Calibri"/>
                <a:cs typeface="Calibri"/>
              </a:rPr>
              <a:t>worst</a:t>
            </a:r>
            <a:r>
              <a:rPr sz="3200" dirty="0">
                <a:latin typeface="Calibri"/>
                <a:cs typeface="Calibri"/>
              </a:rPr>
              <a:t> </a:t>
            </a:r>
            <a:r>
              <a:rPr sz="3200" spc="-10" dirty="0">
                <a:latin typeface="Calibri"/>
                <a:cs typeface="Calibri"/>
              </a:rPr>
              <a:t>case) </a:t>
            </a:r>
            <a:r>
              <a:rPr sz="3200" spc="-710" dirty="0">
                <a:latin typeface="Calibri"/>
                <a:cs typeface="Calibri"/>
              </a:rPr>
              <a:t> </a:t>
            </a:r>
            <a:r>
              <a:rPr sz="3200" spc="-5" dirty="0">
                <a:latin typeface="Calibri"/>
                <a:cs typeface="Calibri"/>
              </a:rPr>
              <a:t>recurring </a:t>
            </a:r>
            <a:r>
              <a:rPr sz="3200" spc="-20" dirty="0">
                <a:latin typeface="Calibri"/>
                <a:cs typeface="Calibri"/>
              </a:rPr>
              <a:t>to</a:t>
            </a:r>
            <a:r>
              <a:rPr sz="3200" spc="5" dirty="0">
                <a:latin typeface="Calibri"/>
                <a:cs typeface="Calibri"/>
              </a:rPr>
              <a:t> </a:t>
            </a:r>
            <a:r>
              <a:rPr sz="3200" spc="-5" dirty="0">
                <a:latin typeface="Calibri"/>
                <a:cs typeface="Calibri"/>
              </a:rPr>
              <a:t>depth	</a:t>
            </a:r>
            <a:r>
              <a:rPr sz="3200" dirty="0">
                <a:solidFill>
                  <a:srgbClr val="C00000"/>
                </a:solidFill>
                <a:latin typeface="Calibri"/>
                <a:cs typeface="Calibri"/>
              </a:rPr>
              <a:t>n-1</a:t>
            </a:r>
            <a:endParaRPr sz="320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An</a:t>
            </a:r>
            <a:r>
              <a:rPr spc="10" dirty="0"/>
              <a:t>a</a:t>
            </a:r>
            <a:r>
              <a:rPr dirty="0"/>
              <a:t>l</a:t>
            </a:r>
            <a:r>
              <a:rPr spc="-35" dirty="0"/>
              <a:t>y</a:t>
            </a:r>
            <a:r>
              <a:rPr spc="-5" dirty="0"/>
              <a:t>sis</a:t>
            </a:r>
          </a:p>
        </p:txBody>
      </p:sp>
      <p:sp>
        <p:nvSpPr>
          <p:cNvPr id="3" name="object 3"/>
          <p:cNvSpPr txBox="1"/>
          <p:nvPr/>
        </p:nvSpPr>
        <p:spPr>
          <a:xfrm>
            <a:off x="1526794" y="901416"/>
            <a:ext cx="9662160" cy="4147185"/>
          </a:xfrm>
          <a:prstGeom prst="rect">
            <a:avLst/>
          </a:prstGeom>
        </p:spPr>
        <p:txBody>
          <a:bodyPr vert="horz" wrap="square" lIns="0" tIns="109855" rIns="0" bIns="0" rtlCol="0">
            <a:spAutoFit/>
          </a:bodyPr>
          <a:lstStyle/>
          <a:p>
            <a:pPr marL="12700">
              <a:lnSpc>
                <a:spcPct val="100000"/>
              </a:lnSpc>
              <a:spcBef>
                <a:spcPts val="865"/>
              </a:spcBef>
            </a:pPr>
            <a:r>
              <a:rPr sz="3200" spc="-50" dirty="0">
                <a:solidFill>
                  <a:srgbClr val="000099"/>
                </a:solidFill>
                <a:latin typeface="Calibri"/>
                <a:cs typeface="Calibri"/>
              </a:rPr>
              <a:t>Worst</a:t>
            </a:r>
            <a:r>
              <a:rPr sz="3200" spc="-30" dirty="0">
                <a:solidFill>
                  <a:srgbClr val="000099"/>
                </a:solidFill>
                <a:latin typeface="Calibri"/>
                <a:cs typeface="Calibri"/>
              </a:rPr>
              <a:t> </a:t>
            </a:r>
            <a:r>
              <a:rPr sz="3200" spc="-5" dirty="0">
                <a:solidFill>
                  <a:srgbClr val="000099"/>
                </a:solidFill>
                <a:latin typeface="Calibri"/>
                <a:cs typeface="Calibri"/>
              </a:rPr>
              <a:t>Case</a:t>
            </a:r>
            <a:endParaRPr sz="3200" dirty="0">
              <a:latin typeface="Calibri"/>
              <a:cs typeface="Calibri"/>
            </a:endParaRPr>
          </a:p>
          <a:p>
            <a:pPr marL="355600" marR="5080" indent="-342900">
              <a:lnSpc>
                <a:spcPct val="100000"/>
              </a:lnSpc>
              <a:spcBef>
                <a:spcPts val="765"/>
              </a:spcBef>
              <a:buFont typeface="Arial MT"/>
              <a:buChar char="•"/>
              <a:tabLst>
                <a:tab pos="354965" algn="l"/>
                <a:tab pos="355600" algn="l"/>
              </a:tabLst>
            </a:pPr>
            <a:r>
              <a:rPr sz="3200" dirty="0">
                <a:latin typeface="Calibri"/>
                <a:cs typeface="Calibri"/>
              </a:rPr>
              <a:t>if</a:t>
            </a:r>
            <a:r>
              <a:rPr sz="3200" spc="-15" dirty="0">
                <a:latin typeface="Calibri"/>
                <a:cs typeface="Calibri"/>
              </a:rPr>
              <a:t> </a:t>
            </a:r>
            <a:r>
              <a:rPr sz="3200" dirty="0">
                <a:latin typeface="Calibri"/>
                <a:cs typeface="Calibri"/>
              </a:rPr>
              <a:t>A[0..n</a:t>
            </a:r>
            <a:r>
              <a:rPr sz="3200" spc="15" dirty="0">
                <a:latin typeface="Calibri"/>
                <a:cs typeface="Calibri"/>
              </a:rPr>
              <a:t> </a:t>
            </a:r>
            <a:r>
              <a:rPr sz="3200" dirty="0">
                <a:latin typeface="Calibri"/>
                <a:cs typeface="Calibri"/>
              </a:rPr>
              <a:t>− 1] is a</a:t>
            </a:r>
            <a:r>
              <a:rPr sz="3200" spc="10" dirty="0">
                <a:latin typeface="Calibri"/>
                <a:cs typeface="Calibri"/>
              </a:rPr>
              <a:t> </a:t>
            </a:r>
            <a:r>
              <a:rPr sz="3200" spc="-10" dirty="0">
                <a:latin typeface="Calibri"/>
                <a:cs typeface="Calibri"/>
              </a:rPr>
              <a:t>strictly</a:t>
            </a:r>
            <a:r>
              <a:rPr sz="3200" spc="15" dirty="0">
                <a:latin typeface="Calibri"/>
                <a:cs typeface="Calibri"/>
              </a:rPr>
              <a:t> </a:t>
            </a:r>
            <a:r>
              <a:rPr sz="3200" spc="-5" dirty="0">
                <a:latin typeface="Calibri"/>
                <a:cs typeface="Calibri"/>
              </a:rPr>
              <a:t>increasing </a:t>
            </a:r>
            <a:r>
              <a:rPr sz="3200" spc="-25" dirty="0">
                <a:latin typeface="Calibri"/>
                <a:cs typeface="Calibri"/>
              </a:rPr>
              <a:t>array</a:t>
            </a:r>
            <a:r>
              <a:rPr sz="3200" spc="-15" dirty="0">
                <a:latin typeface="Calibri"/>
                <a:cs typeface="Calibri"/>
              </a:rPr>
              <a:t> </a:t>
            </a:r>
            <a:r>
              <a:rPr sz="3200" dirty="0">
                <a:latin typeface="Calibri"/>
                <a:cs typeface="Calibri"/>
              </a:rPr>
              <a:t>and</a:t>
            </a:r>
            <a:r>
              <a:rPr sz="3200" spc="10" dirty="0">
                <a:latin typeface="Calibri"/>
                <a:cs typeface="Calibri"/>
              </a:rPr>
              <a:t> </a:t>
            </a:r>
            <a:r>
              <a:rPr sz="3200" spc="-15" dirty="0">
                <a:latin typeface="Calibri"/>
                <a:cs typeface="Calibri"/>
              </a:rPr>
              <a:t>we </a:t>
            </a:r>
            <a:r>
              <a:rPr sz="3200" spc="-5" dirty="0">
                <a:latin typeface="Calibri"/>
                <a:cs typeface="Calibri"/>
              </a:rPr>
              <a:t>use</a:t>
            </a:r>
            <a:r>
              <a:rPr sz="3200" spc="-10" dirty="0">
                <a:latin typeface="Calibri"/>
                <a:cs typeface="Calibri"/>
              </a:rPr>
              <a:t> </a:t>
            </a:r>
            <a:r>
              <a:rPr sz="3200" spc="-5" dirty="0">
                <a:latin typeface="Calibri"/>
                <a:cs typeface="Calibri"/>
              </a:rPr>
              <a:t>A[0] </a:t>
            </a:r>
            <a:r>
              <a:rPr sz="3200" spc="-705" dirty="0">
                <a:latin typeface="Calibri"/>
                <a:cs typeface="Calibri"/>
              </a:rPr>
              <a:t> </a:t>
            </a:r>
            <a:r>
              <a:rPr sz="3200" dirty="0">
                <a:latin typeface="Calibri"/>
                <a:cs typeface="Calibri"/>
              </a:rPr>
              <a:t>as</a:t>
            </a:r>
            <a:r>
              <a:rPr sz="3200" spc="-5" dirty="0">
                <a:latin typeface="Calibri"/>
                <a:cs typeface="Calibri"/>
              </a:rPr>
              <a:t> </a:t>
            </a:r>
            <a:r>
              <a:rPr sz="3200" dirty="0">
                <a:latin typeface="Calibri"/>
                <a:cs typeface="Calibri"/>
              </a:rPr>
              <a:t>the </a:t>
            </a:r>
            <a:r>
              <a:rPr sz="3200" spc="-10" dirty="0">
                <a:latin typeface="Calibri"/>
                <a:cs typeface="Calibri"/>
              </a:rPr>
              <a:t>pivot,</a:t>
            </a:r>
            <a:endParaRPr sz="3200" dirty="0">
              <a:latin typeface="Calibri"/>
              <a:cs typeface="Calibri"/>
            </a:endParaRPr>
          </a:p>
          <a:p>
            <a:pPr marL="756285" marR="322580" lvl="1" indent="-287020">
              <a:lnSpc>
                <a:spcPct val="100000"/>
              </a:lnSpc>
              <a:spcBef>
                <a:spcPts val="690"/>
              </a:spcBef>
              <a:buFont typeface="Arial MT"/>
              <a:buChar char="–"/>
              <a:tabLst>
                <a:tab pos="756920" algn="l"/>
              </a:tabLst>
            </a:pPr>
            <a:r>
              <a:rPr sz="2800" spc="-5" dirty="0">
                <a:latin typeface="Calibri"/>
                <a:cs typeface="Calibri"/>
              </a:rPr>
              <a:t>the</a:t>
            </a:r>
            <a:r>
              <a:rPr sz="2800" dirty="0">
                <a:latin typeface="Calibri"/>
                <a:cs typeface="Calibri"/>
              </a:rPr>
              <a:t> </a:t>
            </a:r>
            <a:r>
              <a:rPr sz="2800" spc="-10" dirty="0">
                <a:latin typeface="Calibri"/>
                <a:cs typeface="Calibri"/>
              </a:rPr>
              <a:t>left-to-right</a:t>
            </a:r>
            <a:r>
              <a:rPr sz="2800" spc="15" dirty="0">
                <a:latin typeface="Calibri"/>
                <a:cs typeface="Calibri"/>
              </a:rPr>
              <a:t> </a:t>
            </a:r>
            <a:r>
              <a:rPr sz="2800" spc="-10" dirty="0">
                <a:latin typeface="Calibri"/>
                <a:cs typeface="Calibri"/>
              </a:rPr>
              <a:t>scan</a:t>
            </a:r>
            <a:r>
              <a:rPr sz="2800" spc="10" dirty="0">
                <a:latin typeface="Calibri"/>
                <a:cs typeface="Calibri"/>
              </a:rPr>
              <a:t> </a:t>
            </a:r>
            <a:r>
              <a:rPr sz="2800" spc="-5" dirty="0">
                <a:latin typeface="Calibri"/>
                <a:cs typeface="Calibri"/>
              </a:rPr>
              <a:t>will </a:t>
            </a:r>
            <a:r>
              <a:rPr sz="2800" spc="-25" dirty="0">
                <a:latin typeface="Calibri"/>
                <a:cs typeface="Calibri"/>
              </a:rPr>
              <a:t>stop</a:t>
            </a:r>
            <a:r>
              <a:rPr sz="2800" spc="20" dirty="0">
                <a:latin typeface="Calibri"/>
                <a:cs typeface="Calibri"/>
              </a:rPr>
              <a:t> </a:t>
            </a:r>
            <a:r>
              <a:rPr sz="2800" spc="-5" dirty="0">
                <a:latin typeface="Calibri"/>
                <a:cs typeface="Calibri"/>
              </a:rPr>
              <a:t>on</a:t>
            </a:r>
            <a:r>
              <a:rPr sz="2800" dirty="0">
                <a:latin typeface="Calibri"/>
                <a:cs typeface="Calibri"/>
              </a:rPr>
              <a:t> </a:t>
            </a:r>
            <a:r>
              <a:rPr sz="2800" spc="-5" dirty="0">
                <a:latin typeface="Calibri"/>
                <a:cs typeface="Calibri"/>
              </a:rPr>
              <a:t>A[1]</a:t>
            </a:r>
            <a:r>
              <a:rPr sz="2800" spc="20" dirty="0">
                <a:latin typeface="Calibri"/>
                <a:cs typeface="Calibri"/>
              </a:rPr>
              <a:t> </a:t>
            </a:r>
            <a:r>
              <a:rPr sz="2800" spc="-5" dirty="0">
                <a:latin typeface="Calibri"/>
                <a:cs typeface="Calibri"/>
              </a:rPr>
              <a:t>while</a:t>
            </a:r>
            <a:r>
              <a:rPr sz="2800" spc="10" dirty="0">
                <a:latin typeface="Calibri"/>
                <a:cs typeface="Calibri"/>
              </a:rPr>
              <a:t> </a:t>
            </a:r>
            <a:r>
              <a:rPr sz="2800" spc="-5" dirty="0">
                <a:latin typeface="Calibri"/>
                <a:cs typeface="Calibri"/>
              </a:rPr>
              <a:t>the </a:t>
            </a:r>
            <a:r>
              <a:rPr sz="2800" spc="-10" dirty="0">
                <a:latin typeface="Calibri"/>
                <a:cs typeface="Calibri"/>
              </a:rPr>
              <a:t>right-to-left </a:t>
            </a:r>
            <a:r>
              <a:rPr sz="2800" spc="-620" dirty="0">
                <a:latin typeface="Calibri"/>
                <a:cs typeface="Calibri"/>
              </a:rPr>
              <a:t> </a:t>
            </a:r>
            <a:r>
              <a:rPr sz="2800" spc="-10" dirty="0">
                <a:latin typeface="Calibri"/>
                <a:cs typeface="Calibri"/>
              </a:rPr>
              <a:t>scan</a:t>
            </a:r>
            <a:r>
              <a:rPr sz="2800" spc="10" dirty="0">
                <a:latin typeface="Calibri"/>
                <a:cs typeface="Calibri"/>
              </a:rPr>
              <a:t> </a:t>
            </a:r>
            <a:r>
              <a:rPr sz="2800" spc="-5" dirty="0">
                <a:latin typeface="Calibri"/>
                <a:cs typeface="Calibri"/>
              </a:rPr>
              <a:t>will</a:t>
            </a:r>
            <a:r>
              <a:rPr sz="2800" spc="5" dirty="0">
                <a:latin typeface="Calibri"/>
                <a:cs typeface="Calibri"/>
              </a:rPr>
              <a:t> </a:t>
            </a:r>
            <a:r>
              <a:rPr sz="2800" spc="-15" dirty="0">
                <a:latin typeface="Calibri"/>
                <a:cs typeface="Calibri"/>
              </a:rPr>
              <a:t>go</a:t>
            </a:r>
            <a:r>
              <a:rPr sz="2800" dirty="0">
                <a:latin typeface="Calibri"/>
                <a:cs typeface="Calibri"/>
              </a:rPr>
              <a:t> </a:t>
            </a:r>
            <a:r>
              <a:rPr sz="2800" spc="-5" dirty="0">
                <a:latin typeface="Calibri"/>
                <a:cs typeface="Calibri"/>
              </a:rPr>
              <a:t>all</a:t>
            </a:r>
            <a:r>
              <a:rPr sz="2800" dirty="0">
                <a:latin typeface="Calibri"/>
                <a:cs typeface="Calibri"/>
              </a:rPr>
              <a:t> </a:t>
            </a:r>
            <a:r>
              <a:rPr sz="2800" spc="-10" dirty="0">
                <a:latin typeface="Calibri"/>
                <a:cs typeface="Calibri"/>
              </a:rPr>
              <a:t>the</a:t>
            </a:r>
            <a:r>
              <a:rPr sz="2800" spc="15" dirty="0">
                <a:latin typeface="Calibri"/>
                <a:cs typeface="Calibri"/>
              </a:rPr>
              <a:t> </a:t>
            </a:r>
            <a:r>
              <a:rPr sz="2800" spc="-30" dirty="0">
                <a:latin typeface="Calibri"/>
                <a:cs typeface="Calibri"/>
              </a:rPr>
              <a:t>way</a:t>
            </a:r>
            <a:r>
              <a:rPr sz="2800" spc="-20" dirty="0">
                <a:latin typeface="Calibri"/>
                <a:cs typeface="Calibri"/>
              </a:rPr>
              <a:t> to</a:t>
            </a:r>
            <a:r>
              <a:rPr sz="2800" dirty="0">
                <a:latin typeface="Calibri"/>
                <a:cs typeface="Calibri"/>
              </a:rPr>
              <a:t> </a:t>
            </a:r>
            <a:r>
              <a:rPr sz="2800" spc="-10" dirty="0">
                <a:latin typeface="Calibri"/>
                <a:cs typeface="Calibri"/>
              </a:rPr>
              <a:t>reach</a:t>
            </a:r>
            <a:r>
              <a:rPr sz="2800" spc="5" dirty="0">
                <a:latin typeface="Calibri"/>
                <a:cs typeface="Calibri"/>
              </a:rPr>
              <a:t> </a:t>
            </a:r>
            <a:r>
              <a:rPr sz="2800" spc="-5" dirty="0">
                <a:latin typeface="Calibri"/>
                <a:cs typeface="Calibri"/>
              </a:rPr>
              <a:t>A[0],</a:t>
            </a:r>
            <a:r>
              <a:rPr sz="2800" spc="50" dirty="0">
                <a:latin typeface="Calibri"/>
                <a:cs typeface="Calibri"/>
              </a:rPr>
              <a:t> </a:t>
            </a:r>
            <a:r>
              <a:rPr sz="2800" spc="-15" dirty="0">
                <a:latin typeface="Calibri"/>
                <a:cs typeface="Calibri"/>
              </a:rPr>
              <a:t>indicating</a:t>
            </a:r>
            <a:r>
              <a:rPr sz="2800" spc="20" dirty="0">
                <a:latin typeface="Calibri"/>
                <a:cs typeface="Calibri"/>
              </a:rPr>
              <a:t> </a:t>
            </a:r>
            <a:r>
              <a:rPr sz="2800" spc="-5" dirty="0">
                <a:latin typeface="Calibri"/>
                <a:cs typeface="Calibri"/>
              </a:rPr>
              <a:t>the </a:t>
            </a:r>
            <a:r>
              <a:rPr sz="2800" spc="-10" dirty="0">
                <a:latin typeface="Calibri"/>
                <a:cs typeface="Calibri"/>
              </a:rPr>
              <a:t>split</a:t>
            </a:r>
            <a:r>
              <a:rPr sz="2800" spc="25" dirty="0">
                <a:latin typeface="Calibri"/>
                <a:cs typeface="Calibri"/>
              </a:rPr>
              <a:t> </a:t>
            </a:r>
            <a:r>
              <a:rPr sz="2800" spc="-15" dirty="0">
                <a:latin typeface="Calibri"/>
                <a:cs typeface="Calibri"/>
              </a:rPr>
              <a:t>at </a:t>
            </a:r>
            <a:r>
              <a:rPr sz="2800" spc="-10" dirty="0">
                <a:latin typeface="Calibri"/>
                <a:cs typeface="Calibri"/>
              </a:rPr>
              <a:t> </a:t>
            </a:r>
            <a:r>
              <a:rPr sz="2800" spc="-5" dirty="0">
                <a:latin typeface="Calibri"/>
                <a:cs typeface="Calibri"/>
              </a:rPr>
              <a:t>position</a:t>
            </a:r>
            <a:r>
              <a:rPr sz="2800" spc="20" dirty="0">
                <a:latin typeface="Calibri"/>
                <a:cs typeface="Calibri"/>
              </a:rPr>
              <a:t> </a:t>
            </a:r>
            <a:r>
              <a:rPr sz="2800" spc="-5" dirty="0">
                <a:latin typeface="Calibri"/>
                <a:cs typeface="Calibri"/>
              </a:rPr>
              <a:t>0</a:t>
            </a:r>
            <a:endParaRPr sz="2800" dirty="0">
              <a:latin typeface="Calibri"/>
              <a:cs typeface="Calibri"/>
            </a:endParaRPr>
          </a:p>
          <a:p>
            <a:pPr marL="756285" lvl="1" indent="-287020">
              <a:lnSpc>
                <a:spcPct val="100000"/>
              </a:lnSpc>
              <a:spcBef>
                <a:spcPts val="675"/>
              </a:spcBef>
              <a:buFont typeface="Arial MT"/>
              <a:buChar char="–"/>
              <a:tabLst>
                <a:tab pos="756920" algn="l"/>
              </a:tabLst>
            </a:pPr>
            <a:r>
              <a:rPr sz="2800" spc="-5" dirty="0">
                <a:latin typeface="Calibri"/>
                <a:cs typeface="Calibri"/>
              </a:rPr>
              <a:t>n</a:t>
            </a:r>
            <a:r>
              <a:rPr sz="2800" spc="-10" dirty="0">
                <a:latin typeface="Calibri"/>
                <a:cs typeface="Calibri"/>
              </a:rPr>
              <a:t> </a:t>
            </a:r>
            <a:r>
              <a:rPr sz="2800" spc="-5" dirty="0">
                <a:latin typeface="Calibri"/>
                <a:cs typeface="Calibri"/>
              </a:rPr>
              <a:t>+</a:t>
            </a:r>
            <a:r>
              <a:rPr sz="2800" dirty="0">
                <a:latin typeface="Calibri"/>
                <a:cs typeface="Calibri"/>
              </a:rPr>
              <a:t> </a:t>
            </a:r>
            <a:r>
              <a:rPr sz="2800" spc="-5" dirty="0">
                <a:latin typeface="Calibri"/>
                <a:cs typeface="Calibri"/>
              </a:rPr>
              <a:t>1</a:t>
            </a:r>
            <a:r>
              <a:rPr sz="2800" dirty="0">
                <a:latin typeface="Calibri"/>
                <a:cs typeface="Calibri"/>
              </a:rPr>
              <a:t> </a:t>
            </a:r>
            <a:r>
              <a:rPr sz="2800" spc="-10" dirty="0">
                <a:latin typeface="Calibri"/>
                <a:cs typeface="Calibri"/>
              </a:rPr>
              <a:t>comparisons</a:t>
            </a:r>
            <a:r>
              <a:rPr sz="2800" spc="20" dirty="0">
                <a:latin typeface="Calibri"/>
                <a:cs typeface="Calibri"/>
              </a:rPr>
              <a:t> </a:t>
            </a:r>
            <a:r>
              <a:rPr sz="2800" spc="-15" dirty="0">
                <a:latin typeface="Calibri"/>
                <a:cs typeface="Calibri"/>
              </a:rPr>
              <a:t>required</a:t>
            </a:r>
            <a:endParaRPr sz="2800" dirty="0">
              <a:latin typeface="Calibri"/>
              <a:cs typeface="Calibri"/>
            </a:endParaRPr>
          </a:p>
          <a:p>
            <a:pPr marL="12700">
              <a:lnSpc>
                <a:spcPct val="100000"/>
              </a:lnSpc>
              <a:spcBef>
                <a:spcPts val="755"/>
              </a:spcBef>
            </a:pPr>
            <a:r>
              <a:rPr sz="3200" spc="-65" dirty="0">
                <a:latin typeface="Calibri"/>
                <a:cs typeface="Calibri"/>
              </a:rPr>
              <a:t>Total</a:t>
            </a:r>
            <a:r>
              <a:rPr sz="3200" spc="-40" dirty="0">
                <a:latin typeface="Calibri"/>
                <a:cs typeface="Calibri"/>
              </a:rPr>
              <a:t> </a:t>
            </a:r>
            <a:r>
              <a:rPr sz="3200" spc="-5" dirty="0">
                <a:latin typeface="Calibri"/>
                <a:cs typeface="Calibri"/>
              </a:rPr>
              <a:t>comparisons</a:t>
            </a:r>
            <a:endParaRPr sz="3200" dirty="0">
              <a:latin typeface="Calibri"/>
              <a:cs typeface="Calibri"/>
            </a:endParaRPr>
          </a:p>
        </p:txBody>
      </p:sp>
      <p:pic>
        <p:nvPicPr>
          <p:cNvPr id="4" name="object 4"/>
          <p:cNvPicPr/>
          <p:nvPr/>
        </p:nvPicPr>
        <p:blipFill>
          <a:blip r:embed="rId3" cstate="print"/>
          <a:stretch>
            <a:fillRect/>
          </a:stretch>
        </p:blipFill>
        <p:spPr>
          <a:xfrm>
            <a:off x="2095499" y="5472679"/>
            <a:ext cx="8807209" cy="762004"/>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59</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6794" y="392938"/>
            <a:ext cx="1521460" cy="574040"/>
          </a:xfrm>
          <a:prstGeom prst="rect">
            <a:avLst/>
          </a:prstGeom>
        </p:spPr>
        <p:txBody>
          <a:bodyPr vert="horz" wrap="square" lIns="0" tIns="12700" rIns="0" bIns="0" rtlCol="0">
            <a:spAutoFit/>
          </a:bodyPr>
          <a:lstStyle/>
          <a:p>
            <a:pPr marL="12700">
              <a:lnSpc>
                <a:spcPct val="100000"/>
              </a:lnSpc>
              <a:spcBef>
                <a:spcPts val="100"/>
              </a:spcBef>
            </a:pPr>
            <a:r>
              <a:rPr dirty="0"/>
              <a:t>An</a:t>
            </a:r>
            <a:r>
              <a:rPr spc="10" dirty="0"/>
              <a:t>a</a:t>
            </a:r>
            <a:r>
              <a:rPr dirty="0"/>
              <a:t>l</a:t>
            </a:r>
            <a:r>
              <a:rPr spc="-35" dirty="0"/>
              <a:t>y</a:t>
            </a:r>
            <a:r>
              <a:rPr spc="-5" dirty="0"/>
              <a:t>sis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60</a:t>
            </a:r>
          </a:p>
        </p:txBody>
      </p:sp>
      <p:sp>
        <p:nvSpPr>
          <p:cNvPr id="3" name="object 3"/>
          <p:cNvSpPr txBox="1"/>
          <p:nvPr/>
        </p:nvSpPr>
        <p:spPr>
          <a:xfrm>
            <a:off x="1501394" y="1357541"/>
            <a:ext cx="9870440" cy="3928745"/>
          </a:xfrm>
          <a:prstGeom prst="rect">
            <a:avLst/>
          </a:prstGeom>
        </p:spPr>
        <p:txBody>
          <a:bodyPr vert="horz" wrap="square" lIns="0" tIns="110489" rIns="0" bIns="0" rtlCol="0">
            <a:spAutoFit/>
          </a:bodyPr>
          <a:lstStyle/>
          <a:p>
            <a:pPr marL="38100">
              <a:lnSpc>
                <a:spcPct val="100000"/>
              </a:lnSpc>
              <a:spcBef>
                <a:spcPts val="869"/>
              </a:spcBef>
            </a:pPr>
            <a:r>
              <a:rPr sz="3200" spc="-25" dirty="0">
                <a:solidFill>
                  <a:srgbClr val="000099"/>
                </a:solidFill>
                <a:latin typeface="Calibri"/>
                <a:cs typeface="Calibri"/>
              </a:rPr>
              <a:t>Average</a:t>
            </a:r>
            <a:r>
              <a:rPr sz="3200" spc="-55" dirty="0">
                <a:solidFill>
                  <a:srgbClr val="000099"/>
                </a:solidFill>
                <a:latin typeface="Calibri"/>
                <a:cs typeface="Calibri"/>
              </a:rPr>
              <a:t> </a:t>
            </a:r>
            <a:r>
              <a:rPr sz="3200" spc="-5" dirty="0">
                <a:solidFill>
                  <a:srgbClr val="000099"/>
                </a:solidFill>
                <a:latin typeface="Calibri"/>
                <a:cs typeface="Calibri"/>
              </a:rPr>
              <a:t>Case</a:t>
            </a:r>
            <a:endParaRPr sz="3200">
              <a:latin typeface="Calibri"/>
              <a:cs typeface="Calibri"/>
            </a:endParaRPr>
          </a:p>
          <a:p>
            <a:pPr marL="381000" marR="87630" indent="-342900">
              <a:lnSpc>
                <a:spcPct val="100000"/>
              </a:lnSpc>
              <a:spcBef>
                <a:spcPts val="770"/>
              </a:spcBef>
              <a:buFont typeface="Arial MT"/>
              <a:buChar char="•"/>
              <a:tabLst>
                <a:tab pos="380365" algn="l"/>
                <a:tab pos="381000" algn="l"/>
              </a:tabLst>
            </a:pPr>
            <a:r>
              <a:rPr sz="3200" spc="-5" dirty="0">
                <a:latin typeface="Calibri"/>
                <a:cs typeface="Calibri"/>
              </a:rPr>
              <a:t>Let</a:t>
            </a:r>
            <a:r>
              <a:rPr sz="3200" spc="-10" dirty="0">
                <a:latin typeface="Calibri"/>
                <a:cs typeface="Calibri"/>
              </a:rPr>
              <a:t> </a:t>
            </a:r>
            <a:r>
              <a:rPr sz="3200" spc="-5" dirty="0">
                <a:solidFill>
                  <a:srgbClr val="C00000"/>
                </a:solidFill>
                <a:latin typeface="Calibri"/>
                <a:cs typeface="Calibri"/>
              </a:rPr>
              <a:t>C</a:t>
            </a:r>
            <a:r>
              <a:rPr sz="3150" spc="-7" baseline="-21164" dirty="0">
                <a:solidFill>
                  <a:srgbClr val="C00000"/>
                </a:solidFill>
                <a:latin typeface="Calibri"/>
                <a:cs typeface="Calibri"/>
              </a:rPr>
              <a:t>avg</a:t>
            </a:r>
            <a:r>
              <a:rPr sz="3200" spc="-5" dirty="0">
                <a:solidFill>
                  <a:srgbClr val="C00000"/>
                </a:solidFill>
                <a:latin typeface="Calibri"/>
                <a:cs typeface="Calibri"/>
              </a:rPr>
              <a:t>(n)</a:t>
            </a:r>
            <a:r>
              <a:rPr sz="3200" spc="20" dirty="0">
                <a:solidFill>
                  <a:srgbClr val="C00000"/>
                </a:solidFill>
                <a:latin typeface="Calibri"/>
                <a:cs typeface="Calibri"/>
              </a:rPr>
              <a:t> </a:t>
            </a:r>
            <a:r>
              <a:rPr sz="3200" spc="-5" dirty="0">
                <a:latin typeface="Calibri"/>
                <a:cs typeface="Calibri"/>
              </a:rPr>
              <a:t>be </a:t>
            </a:r>
            <a:r>
              <a:rPr sz="3200" dirty="0">
                <a:latin typeface="Calibri"/>
                <a:cs typeface="Calibri"/>
              </a:rPr>
              <a:t>the </a:t>
            </a:r>
            <a:r>
              <a:rPr sz="3200" spc="-25" dirty="0">
                <a:latin typeface="Calibri"/>
                <a:cs typeface="Calibri"/>
              </a:rPr>
              <a:t>average</a:t>
            </a:r>
            <a:r>
              <a:rPr sz="3200" spc="-10" dirty="0">
                <a:latin typeface="Calibri"/>
                <a:cs typeface="Calibri"/>
              </a:rPr>
              <a:t> </a:t>
            </a:r>
            <a:r>
              <a:rPr sz="3200" spc="-5" dirty="0">
                <a:solidFill>
                  <a:srgbClr val="C00000"/>
                </a:solidFill>
                <a:latin typeface="Calibri"/>
                <a:cs typeface="Calibri"/>
              </a:rPr>
              <a:t>number</a:t>
            </a:r>
            <a:r>
              <a:rPr sz="3200" dirty="0">
                <a:solidFill>
                  <a:srgbClr val="C00000"/>
                </a:solidFill>
                <a:latin typeface="Calibri"/>
                <a:cs typeface="Calibri"/>
              </a:rPr>
              <a:t> </a:t>
            </a:r>
            <a:r>
              <a:rPr sz="3200" spc="-5" dirty="0">
                <a:solidFill>
                  <a:srgbClr val="C00000"/>
                </a:solidFill>
                <a:latin typeface="Calibri"/>
                <a:cs typeface="Calibri"/>
              </a:rPr>
              <a:t>of</a:t>
            </a:r>
            <a:r>
              <a:rPr sz="3200" spc="5" dirty="0">
                <a:solidFill>
                  <a:srgbClr val="C00000"/>
                </a:solidFill>
                <a:latin typeface="Calibri"/>
                <a:cs typeface="Calibri"/>
              </a:rPr>
              <a:t> </a:t>
            </a:r>
            <a:r>
              <a:rPr sz="3200" spc="-45" dirty="0">
                <a:solidFill>
                  <a:srgbClr val="C00000"/>
                </a:solidFill>
                <a:latin typeface="Calibri"/>
                <a:cs typeface="Calibri"/>
              </a:rPr>
              <a:t>key</a:t>
            </a:r>
            <a:r>
              <a:rPr sz="3200" dirty="0">
                <a:solidFill>
                  <a:srgbClr val="C00000"/>
                </a:solidFill>
                <a:latin typeface="Calibri"/>
                <a:cs typeface="Calibri"/>
              </a:rPr>
              <a:t> </a:t>
            </a:r>
            <a:r>
              <a:rPr sz="3200" spc="-10" dirty="0">
                <a:solidFill>
                  <a:srgbClr val="C00000"/>
                </a:solidFill>
                <a:latin typeface="Calibri"/>
                <a:cs typeface="Calibri"/>
              </a:rPr>
              <a:t>comparisons </a:t>
            </a:r>
            <a:r>
              <a:rPr sz="3200" spc="-5" dirty="0">
                <a:solidFill>
                  <a:srgbClr val="C00000"/>
                </a:solidFill>
                <a:latin typeface="Calibri"/>
                <a:cs typeface="Calibri"/>
              </a:rPr>
              <a:t> </a:t>
            </a:r>
            <a:r>
              <a:rPr sz="3200" dirty="0">
                <a:latin typeface="Calibri"/>
                <a:cs typeface="Calibri"/>
              </a:rPr>
              <a:t>made</a:t>
            </a:r>
            <a:r>
              <a:rPr sz="3200" spc="5" dirty="0">
                <a:latin typeface="Calibri"/>
                <a:cs typeface="Calibri"/>
              </a:rPr>
              <a:t> </a:t>
            </a:r>
            <a:r>
              <a:rPr sz="3200" spc="-10" dirty="0">
                <a:latin typeface="Calibri"/>
                <a:cs typeface="Calibri"/>
              </a:rPr>
              <a:t>by</a:t>
            </a:r>
            <a:r>
              <a:rPr sz="3200" spc="5" dirty="0">
                <a:latin typeface="Calibri"/>
                <a:cs typeface="Calibri"/>
              </a:rPr>
              <a:t> </a:t>
            </a:r>
            <a:r>
              <a:rPr sz="3200" spc="-10" dirty="0">
                <a:latin typeface="Calibri"/>
                <a:cs typeface="Calibri"/>
              </a:rPr>
              <a:t>quicksort</a:t>
            </a:r>
            <a:r>
              <a:rPr sz="3200" spc="5" dirty="0">
                <a:latin typeface="Calibri"/>
                <a:cs typeface="Calibri"/>
              </a:rPr>
              <a:t> </a:t>
            </a:r>
            <a:r>
              <a:rPr sz="3200" spc="-5" dirty="0">
                <a:latin typeface="Calibri"/>
                <a:cs typeface="Calibri"/>
              </a:rPr>
              <a:t>on</a:t>
            </a:r>
            <a:r>
              <a:rPr sz="3200" dirty="0">
                <a:latin typeface="Calibri"/>
                <a:cs typeface="Calibri"/>
              </a:rPr>
              <a:t> a</a:t>
            </a:r>
            <a:r>
              <a:rPr sz="3200" spc="5" dirty="0">
                <a:latin typeface="Calibri"/>
                <a:cs typeface="Calibri"/>
              </a:rPr>
              <a:t> </a:t>
            </a:r>
            <a:r>
              <a:rPr sz="3200" spc="-10" dirty="0">
                <a:latin typeface="Calibri"/>
                <a:cs typeface="Calibri"/>
              </a:rPr>
              <a:t>randomly</a:t>
            </a:r>
            <a:r>
              <a:rPr sz="3200" spc="5" dirty="0">
                <a:latin typeface="Calibri"/>
                <a:cs typeface="Calibri"/>
              </a:rPr>
              <a:t> </a:t>
            </a:r>
            <a:r>
              <a:rPr sz="3200" spc="-15" dirty="0">
                <a:latin typeface="Calibri"/>
                <a:cs typeface="Calibri"/>
              </a:rPr>
              <a:t>ordered</a:t>
            </a:r>
            <a:r>
              <a:rPr sz="3200" spc="10" dirty="0">
                <a:latin typeface="Calibri"/>
                <a:cs typeface="Calibri"/>
              </a:rPr>
              <a:t> </a:t>
            </a:r>
            <a:r>
              <a:rPr sz="3200" spc="-30" dirty="0">
                <a:latin typeface="Calibri"/>
                <a:cs typeface="Calibri"/>
              </a:rPr>
              <a:t>array</a:t>
            </a:r>
            <a:r>
              <a:rPr sz="3200" spc="-10" dirty="0">
                <a:latin typeface="Calibri"/>
                <a:cs typeface="Calibri"/>
              </a:rPr>
              <a:t> </a:t>
            </a:r>
            <a:r>
              <a:rPr sz="3200" spc="-5" dirty="0">
                <a:latin typeface="Calibri"/>
                <a:cs typeface="Calibri"/>
              </a:rPr>
              <a:t>of</a:t>
            </a:r>
            <a:r>
              <a:rPr sz="3200" dirty="0">
                <a:latin typeface="Calibri"/>
                <a:cs typeface="Calibri"/>
              </a:rPr>
              <a:t> </a:t>
            </a:r>
            <a:r>
              <a:rPr sz="3200" spc="-25" dirty="0">
                <a:latin typeface="Calibri"/>
                <a:cs typeface="Calibri"/>
              </a:rPr>
              <a:t>size</a:t>
            </a:r>
            <a:r>
              <a:rPr sz="3200" spc="5" dirty="0">
                <a:latin typeface="Calibri"/>
                <a:cs typeface="Calibri"/>
              </a:rPr>
              <a:t> </a:t>
            </a:r>
            <a:r>
              <a:rPr sz="3200" spc="-5" dirty="0">
                <a:latin typeface="Calibri"/>
                <a:cs typeface="Calibri"/>
              </a:rPr>
              <a:t>n.</a:t>
            </a:r>
            <a:endParaRPr sz="3200">
              <a:latin typeface="Calibri"/>
              <a:cs typeface="Calibri"/>
            </a:endParaRPr>
          </a:p>
          <a:p>
            <a:pPr marL="381000" indent="-342900">
              <a:lnSpc>
                <a:spcPct val="100000"/>
              </a:lnSpc>
              <a:spcBef>
                <a:spcPts val="770"/>
              </a:spcBef>
              <a:buFont typeface="Arial MT"/>
              <a:buChar char="•"/>
              <a:tabLst>
                <a:tab pos="380365" algn="l"/>
                <a:tab pos="381000" algn="l"/>
                <a:tab pos="7110095" algn="l"/>
              </a:tabLst>
            </a:pPr>
            <a:r>
              <a:rPr sz="3200" dirty="0">
                <a:latin typeface="Calibri"/>
                <a:cs typeface="Calibri"/>
              </a:rPr>
              <a:t>A</a:t>
            </a:r>
            <a:r>
              <a:rPr sz="3200" spc="5" dirty="0">
                <a:latin typeface="Calibri"/>
                <a:cs typeface="Calibri"/>
              </a:rPr>
              <a:t> </a:t>
            </a:r>
            <a:r>
              <a:rPr sz="3200" spc="-5" dirty="0">
                <a:latin typeface="Calibri"/>
                <a:cs typeface="Calibri"/>
              </a:rPr>
              <a:t>partition</a:t>
            </a:r>
            <a:r>
              <a:rPr sz="3200" spc="35" dirty="0">
                <a:latin typeface="Calibri"/>
                <a:cs typeface="Calibri"/>
              </a:rPr>
              <a:t> </a:t>
            </a:r>
            <a:r>
              <a:rPr sz="3200" spc="-10" dirty="0">
                <a:latin typeface="Calibri"/>
                <a:cs typeface="Calibri"/>
              </a:rPr>
              <a:t>can</a:t>
            </a:r>
            <a:r>
              <a:rPr sz="3200" spc="10" dirty="0">
                <a:latin typeface="Calibri"/>
                <a:cs typeface="Calibri"/>
              </a:rPr>
              <a:t> </a:t>
            </a:r>
            <a:r>
              <a:rPr sz="3200" dirty="0">
                <a:latin typeface="Calibri"/>
                <a:cs typeface="Calibri"/>
              </a:rPr>
              <a:t>happen</a:t>
            </a:r>
            <a:r>
              <a:rPr sz="3200" spc="25" dirty="0">
                <a:latin typeface="Calibri"/>
                <a:cs typeface="Calibri"/>
              </a:rPr>
              <a:t> </a:t>
            </a:r>
            <a:r>
              <a:rPr sz="3200" dirty="0">
                <a:latin typeface="Calibri"/>
                <a:cs typeface="Calibri"/>
              </a:rPr>
              <a:t>in</a:t>
            </a:r>
            <a:r>
              <a:rPr sz="3200" spc="10" dirty="0">
                <a:latin typeface="Calibri"/>
                <a:cs typeface="Calibri"/>
              </a:rPr>
              <a:t> </a:t>
            </a:r>
            <a:r>
              <a:rPr sz="3200" spc="-20" dirty="0">
                <a:latin typeface="Calibri"/>
                <a:cs typeface="Calibri"/>
              </a:rPr>
              <a:t>any</a:t>
            </a:r>
            <a:r>
              <a:rPr sz="3200" spc="10" dirty="0">
                <a:latin typeface="Calibri"/>
                <a:cs typeface="Calibri"/>
              </a:rPr>
              <a:t> </a:t>
            </a:r>
            <a:r>
              <a:rPr sz="3200" spc="-5" dirty="0">
                <a:latin typeface="Calibri"/>
                <a:cs typeface="Calibri"/>
              </a:rPr>
              <a:t>position</a:t>
            </a:r>
            <a:r>
              <a:rPr sz="3200" spc="25" dirty="0">
                <a:latin typeface="Calibri"/>
                <a:cs typeface="Calibri"/>
              </a:rPr>
              <a:t> </a:t>
            </a:r>
            <a:r>
              <a:rPr sz="3200" dirty="0">
                <a:solidFill>
                  <a:srgbClr val="C00000"/>
                </a:solidFill>
                <a:latin typeface="Calibri"/>
                <a:cs typeface="Calibri"/>
              </a:rPr>
              <a:t>s	</a:t>
            </a:r>
            <a:r>
              <a:rPr sz="3200" dirty="0">
                <a:latin typeface="Calibri"/>
                <a:cs typeface="Calibri"/>
              </a:rPr>
              <a:t>(0</a:t>
            </a:r>
            <a:r>
              <a:rPr sz="3200" spc="-20" dirty="0">
                <a:latin typeface="Calibri"/>
                <a:cs typeface="Calibri"/>
              </a:rPr>
              <a:t> </a:t>
            </a:r>
            <a:r>
              <a:rPr sz="3200" dirty="0">
                <a:latin typeface="Calibri"/>
                <a:cs typeface="Calibri"/>
              </a:rPr>
              <a:t>≤</a:t>
            </a:r>
            <a:r>
              <a:rPr sz="3200" spc="-15" dirty="0">
                <a:latin typeface="Calibri"/>
                <a:cs typeface="Calibri"/>
              </a:rPr>
              <a:t> </a:t>
            </a:r>
            <a:r>
              <a:rPr sz="3200" dirty="0">
                <a:latin typeface="Calibri"/>
                <a:cs typeface="Calibri"/>
              </a:rPr>
              <a:t>s</a:t>
            </a:r>
            <a:r>
              <a:rPr sz="3200" spc="-15" dirty="0">
                <a:latin typeface="Calibri"/>
                <a:cs typeface="Calibri"/>
              </a:rPr>
              <a:t> </a:t>
            </a:r>
            <a:r>
              <a:rPr sz="3200" dirty="0">
                <a:latin typeface="Calibri"/>
                <a:cs typeface="Calibri"/>
              </a:rPr>
              <a:t>≤</a:t>
            </a:r>
            <a:r>
              <a:rPr sz="3200" spc="-15" dirty="0">
                <a:latin typeface="Calibri"/>
                <a:cs typeface="Calibri"/>
              </a:rPr>
              <a:t> </a:t>
            </a:r>
            <a:r>
              <a:rPr sz="3200" spc="-5" dirty="0">
                <a:latin typeface="Calibri"/>
                <a:cs typeface="Calibri"/>
              </a:rPr>
              <a:t>n−1)</a:t>
            </a:r>
            <a:endParaRPr sz="3200">
              <a:latin typeface="Calibri"/>
              <a:cs typeface="Calibri"/>
            </a:endParaRPr>
          </a:p>
          <a:p>
            <a:pPr marL="381000" indent="-342900">
              <a:lnSpc>
                <a:spcPct val="100000"/>
              </a:lnSpc>
              <a:spcBef>
                <a:spcPts val="770"/>
              </a:spcBef>
              <a:buFont typeface="Arial MT"/>
              <a:buChar char="•"/>
              <a:tabLst>
                <a:tab pos="380365" algn="l"/>
                <a:tab pos="381000" algn="l"/>
              </a:tabLst>
            </a:pPr>
            <a:r>
              <a:rPr sz="3200" spc="-5" dirty="0">
                <a:solidFill>
                  <a:srgbClr val="C00000"/>
                </a:solidFill>
                <a:latin typeface="Calibri"/>
                <a:cs typeface="Calibri"/>
              </a:rPr>
              <a:t>n+1</a:t>
            </a:r>
            <a:r>
              <a:rPr sz="3200" spc="5" dirty="0">
                <a:solidFill>
                  <a:srgbClr val="C00000"/>
                </a:solidFill>
                <a:latin typeface="Calibri"/>
                <a:cs typeface="Calibri"/>
              </a:rPr>
              <a:t> </a:t>
            </a:r>
            <a:r>
              <a:rPr sz="3200" spc="-10" dirty="0">
                <a:solidFill>
                  <a:srgbClr val="C00000"/>
                </a:solidFill>
                <a:latin typeface="Calibri"/>
                <a:cs typeface="Calibri"/>
              </a:rPr>
              <a:t>comparisons</a:t>
            </a:r>
            <a:r>
              <a:rPr sz="3200" spc="25" dirty="0">
                <a:solidFill>
                  <a:srgbClr val="C00000"/>
                </a:solidFill>
                <a:latin typeface="Calibri"/>
                <a:cs typeface="Calibri"/>
              </a:rPr>
              <a:t> </a:t>
            </a:r>
            <a:r>
              <a:rPr sz="3200" spc="-15" dirty="0">
                <a:latin typeface="Calibri"/>
                <a:cs typeface="Calibri"/>
              </a:rPr>
              <a:t>are </a:t>
            </a:r>
            <a:r>
              <a:rPr sz="3200" spc="-10" dirty="0">
                <a:latin typeface="Calibri"/>
                <a:cs typeface="Calibri"/>
              </a:rPr>
              <a:t>required</a:t>
            </a:r>
            <a:r>
              <a:rPr sz="3200" dirty="0">
                <a:latin typeface="Calibri"/>
                <a:cs typeface="Calibri"/>
              </a:rPr>
              <a:t> </a:t>
            </a:r>
            <a:r>
              <a:rPr sz="3200" spc="-30" dirty="0">
                <a:latin typeface="Calibri"/>
                <a:cs typeface="Calibri"/>
              </a:rPr>
              <a:t>for</a:t>
            </a:r>
            <a:r>
              <a:rPr sz="3200" spc="-5" dirty="0">
                <a:latin typeface="Calibri"/>
                <a:cs typeface="Calibri"/>
              </a:rPr>
              <a:t> partition.</a:t>
            </a:r>
            <a:endParaRPr sz="3200">
              <a:latin typeface="Calibri"/>
              <a:cs typeface="Calibri"/>
            </a:endParaRPr>
          </a:p>
          <a:p>
            <a:pPr marL="381000" marR="30480" indent="-342900">
              <a:lnSpc>
                <a:spcPct val="100000"/>
              </a:lnSpc>
              <a:spcBef>
                <a:spcPts val="770"/>
              </a:spcBef>
              <a:buFont typeface="Arial MT"/>
              <a:buChar char="•"/>
              <a:tabLst>
                <a:tab pos="380365" algn="l"/>
                <a:tab pos="381000" algn="l"/>
              </a:tabLst>
            </a:pPr>
            <a:r>
              <a:rPr sz="3200" spc="-15" dirty="0">
                <a:latin typeface="Calibri"/>
                <a:cs typeface="Calibri"/>
              </a:rPr>
              <a:t>After</a:t>
            </a:r>
            <a:r>
              <a:rPr sz="3200" dirty="0">
                <a:latin typeface="Calibri"/>
                <a:cs typeface="Calibri"/>
              </a:rPr>
              <a:t> the </a:t>
            </a:r>
            <a:r>
              <a:rPr sz="3200" spc="-5" dirty="0">
                <a:latin typeface="Calibri"/>
                <a:cs typeface="Calibri"/>
              </a:rPr>
              <a:t>partition,</a:t>
            </a:r>
            <a:r>
              <a:rPr sz="3200" spc="30" dirty="0">
                <a:latin typeface="Calibri"/>
                <a:cs typeface="Calibri"/>
              </a:rPr>
              <a:t> </a:t>
            </a:r>
            <a:r>
              <a:rPr sz="3200" dirty="0">
                <a:latin typeface="Calibri"/>
                <a:cs typeface="Calibri"/>
              </a:rPr>
              <a:t>the </a:t>
            </a:r>
            <a:r>
              <a:rPr sz="3200" spc="-10" dirty="0">
                <a:latin typeface="Calibri"/>
                <a:cs typeface="Calibri"/>
              </a:rPr>
              <a:t>left </a:t>
            </a:r>
            <a:r>
              <a:rPr sz="3200" dirty="0">
                <a:latin typeface="Calibri"/>
                <a:cs typeface="Calibri"/>
              </a:rPr>
              <a:t>and</a:t>
            </a:r>
            <a:r>
              <a:rPr sz="3200" spc="25" dirty="0">
                <a:latin typeface="Calibri"/>
                <a:cs typeface="Calibri"/>
              </a:rPr>
              <a:t> </a:t>
            </a:r>
            <a:r>
              <a:rPr sz="3200" spc="-5" dirty="0">
                <a:latin typeface="Calibri"/>
                <a:cs typeface="Calibri"/>
              </a:rPr>
              <a:t>right</a:t>
            </a:r>
            <a:r>
              <a:rPr sz="3200" spc="-10" dirty="0">
                <a:latin typeface="Calibri"/>
                <a:cs typeface="Calibri"/>
              </a:rPr>
              <a:t> </a:t>
            </a:r>
            <a:r>
              <a:rPr sz="3200" spc="-20" dirty="0">
                <a:latin typeface="Calibri"/>
                <a:cs typeface="Calibri"/>
              </a:rPr>
              <a:t>subarrays</a:t>
            </a:r>
            <a:r>
              <a:rPr sz="3200" dirty="0">
                <a:latin typeface="Calibri"/>
                <a:cs typeface="Calibri"/>
              </a:rPr>
              <a:t> will</a:t>
            </a:r>
            <a:r>
              <a:rPr sz="3200" spc="-15" dirty="0">
                <a:latin typeface="Calibri"/>
                <a:cs typeface="Calibri"/>
              </a:rPr>
              <a:t> </a:t>
            </a:r>
            <a:r>
              <a:rPr sz="3200" spc="-20" dirty="0">
                <a:latin typeface="Calibri"/>
                <a:cs typeface="Calibri"/>
              </a:rPr>
              <a:t>have</a:t>
            </a:r>
            <a:r>
              <a:rPr sz="3200" dirty="0">
                <a:latin typeface="Calibri"/>
                <a:cs typeface="Calibri"/>
              </a:rPr>
              <a:t> </a:t>
            </a:r>
            <a:r>
              <a:rPr sz="3200" dirty="0">
                <a:solidFill>
                  <a:srgbClr val="C00000"/>
                </a:solidFill>
                <a:latin typeface="Calibri"/>
                <a:cs typeface="Calibri"/>
              </a:rPr>
              <a:t>s </a:t>
            </a:r>
            <a:r>
              <a:rPr sz="3200" spc="-705" dirty="0">
                <a:solidFill>
                  <a:srgbClr val="C00000"/>
                </a:solidFill>
                <a:latin typeface="Calibri"/>
                <a:cs typeface="Calibri"/>
              </a:rPr>
              <a:t> </a:t>
            </a:r>
            <a:r>
              <a:rPr sz="3200" dirty="0">
                <a:latin typeface="Calibri"/>
                <a:cs typeface="Calibri"/>
              </a:rPr>
              <a:t>and</a:t>
            </a:r>
            <a:r>
              <a:rPr sz="3200" spc="10" dirty="0">
                <a:latin typeface="Calibri"/>
                <a:cs typeface="Calibri"/>
              </a:rPr>
              <a:t> </a:t>
            </a:r>
            <a:r>
              <a:rPr sz="3200" dirty="0">
                <a:solidFill>
                  <a:srgbClr val="C00000"/>
                </a:solidFill>
                <a:latin typeface="Calibri"/>
                <a:cs typeface="Calibri"/>
              </a:rPr>
              <a:t>n</a:t>
            </a:r>
            <a:r>
              <a:rPr sz="3200" spc="-5" dirty="0">
                <a:solidFill>
                  <a:srgbClr val="C00000"/>
                </a:solidFill>
                <a:latin typeface="Calibri"/>
                <a:cs typeface="Calibri"/>
              </a:rPr>
              <a:t> </a:t>
            </a:r>
            <a:r>
              <a:rPr sz="3200" dirty="0">
                <a:solidFill>
                  <a:srgbClr val="C00000"/>
                </a:solidFill>
                <a:latin typeface="Calibri"/>
                <a:cs typeface="Calibri"/>
              </a:rPr>
              <a:t>−</a:t>
            </a:r>
            <a:r>
              <a:rPr sz="3200" spc="10" dirty="0">
                <a:solidFill>
                  <a:srgbClr val="C00000"/>
                </a:solidFill>
                <a:latin typeface="Calibri"/>
                <a:cs typeface="Calibri"/>
              </a:rPr>
              <a:t> </a:t>
            </a:r>
            <a:r>
              <a:rPr sz="3200" dirty="0">
                <a:solidFill>
                  <a:srgbClr val="C00000"/>
                </a:solidFill>
                <a:latin typeface="Calibri"/>
                <a:cs typeface="Calibri"/>
              </a:rPr>
              <a:t>1− s </a:t>
            </a:r>
            <a:r>
              <a:rPr sz="3200" spc="-5" dirty="0">
                <a:latin typeface="Calibri"/>
                <a:cs typeface="Calibri"/>
              </a:rPr>
              <a:t>elements,</a:t>
            </a:r>
            <a:r>
              <a:rPr sz="3200" dirty="0">
                <a:latin typeface="Calibri"/>
                <a:cs typeface="Calibri"/>
              </a:rPr>
              <a:t> </a:t>
            </a:r>
            <a:r>
              <a:rPr sz="3200" spc="-25" dirty="0">
                <a:latin typeface="Calibri"/>
                <a:cs typeface="Calibri"/>
              </a:rPr>
              <a:t>respectively.</a:t>
            </a:r>
            <a:endParaRPr sz="3200">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994" y="392938"/>
            <a:ext cx="1521460" cy="574040"/>
          </a:xfrm>
          <a:prstGeom prst="rect">
            <a:avLst/>
          </a:prstGeom>
        </p:spPr>
        <p:txBody>
          <a:bodyPr vert="horz" wrap="square" lIns="0" tIns="12700" rIns="0" bIns="0" rtlCol="0">
            <a:spAutoFit/>
          </a:bodyPr>
          <a:lstStyle/>
          <a:p>
            <a:pPr marL="12700">
              <a:lnSpc>
                <a:spcPct val="100000"/>
              </a:lnSpc>
              <a:spcBef>
                <a:spcPts val="100"/>
              </a:spcBef>
            </a:pPr>
            <a:r>
              <a:rPr dirty="0"/>
              <a:t>An</a:t>
            </a:r>
            <a:r>
              <a:rPr spc="10" dirty="0"/>
              <a:t>a</a:t>
            </a:r>
            <a:r>
              <a:rPr dirty="0"/>
              <a:t>l</a:t>
            </a:r>
            <a:r>
              <a:rPr spc="-35" dirty="0"/>
              <a:t>y</a:t>
            </a:r>
            <a:r>
              <a:rPr spc="-5" dirty="0"/>
              <a:t>sis</a:t>
            </a:r>
          </a:p>
        </p:txBody>
      </p:sp>
      <p:sp>
        <p:nvSpPr>
          <p:cNvPr id="3" name="object 3"/>
          <p:cNvSpPr txBox="1"/>
          <p:nvPr/>
        </p:nvSpPr>
        <p:spPr>
          <a:xfrm>
            <a:off x="1602994" y="1357541"/>
            <a:ext cx="8989695" cy="1684655"/>
          </a:xfrm>
          <a:prstGeom prst="rect">
            <a:avLst/>
          </a:prstGeom>
        </p:spPr>
        <p:txBody>
          <a:bodyPr vert="horz" wrap="square" lIns="0" tIns="110489" rIns="0" bIns="0" rtlCol="0">
            <a:spAutoFit/>
          </a:bodyPr>
          <a:lstStyle/>
          <a:p>
            <a:pPr marL="12700">
              <a:lnSpc>
                <a:spcPct val="100000"/>
              </a:lnSpc>
              <a:spcBef>
                <a:spcPts val="869"/>
              </a:spcBef>
            </a:pPr>
            <a:r>
              <a:rPr sz="3200" spc="-25" dirty="0">
                <a:solidFill>
                  <a:srgbClr val="000099"/>
                </a:solidFill>
                <a:latin typeface="Calibri"/>
                <a:cs typeface="Calibri"/>
              </a:rPr>
              <a:t>Average</a:t>
            </a:r>
            <a:r>
              <a:rPr sz="3200" spc="-55" dirty="0">
                <a:solidFill>
                  <a:srgbClr val="000099"/>
                </a:solidFill>
                <a:latin typeface="Calibri"/>
                <a:cs typeface="Calibri"/>
              </a:rPr>
              <a:t> </a:t>
            </a:r>
            <a:r>
              <a:rPr sz="3200" spc="-5" dirty="0">
                <a:solidFill>
                  <a:srgbClr val="000099"/>
                </a:solidFill>
                <a:latin typeface="Calibri"/>
                <a:cs typeface="Calibri"/>
              </a:rPr>
              <a:t>Case</a:t>
            </a:r>
            <a:endParaRPr sz="3200">
              <a:latin typeface="Calibri"/>
              <a:cs typeface="Calibri"/>
            </a:endParaRPr>
          </a:p>
          <a:p>
            <a:pPr marL="355600" marR="5080" indent="-342900">
              <a:lnSpc>
                <a:spcPct val="100000"/>
              </a:lnSpc>
              <a:spcBef>
                <a:spcPts val="770"/>
              </a:spcBef>
              <a:buFont typeface="Arial MT"/>
              <a:buChar char="•"/>
              <a:tabLst>
                <a:tab pos="354965" algn="l"/>
                <a:tab pos="355600" algn="l"/>
              </a:tabLst>
            </a:pPr>
            <a:r>
              <a:rPr sz="3200" spc="-5" dirty="0">
                <a:latin typeface="Calibri"/>
                <a:cs typeface="Calibri"/>
              </a:rPr>
              <a:t>Assuming</a:t>
            </a:r>
            <a:r>
              <a:rPr sz="3200" spc="20" dirty="0">
                <a:latin typeface="Calibri"/>
                <a:cs typeface="Calibri"/>
              </a:rPr>
              <a:t> </a:t>
            </a:r>
            <a:r>
              <a:rPr sz="3200" spc="-10" dirty="0">
                <a:latin typeface="Calibri"/>
                <a:cs typeface="Calibri"/>
              </a:rPr>
              <a:t>that</a:t>
            </a:r>
            <a:r>
              <a:rPr sz="3200" spc="10" dirty="0">
                <a:latin typeface="Calibri"/>
                <a:cs typeface="Calibri"/>
              </a:rPr>
              <a:t> </a:t>
            </a:r>
            <a:r>
              <a:rPr sz="3200" dirty="0">
                <a:latin typeface="Calibri"/>
                <a:cs typeface="Calibri"/>
              </a:rPr>
              <a:t>the </a:t>
            </a:r>
            <a:r>
              <a:rPr sz="3200" spc="-5" dirty="0">
                <a:latin typeface="Calibri"/>
                <a:cs typeface="Calibri"/>
              </a:rPr>
              <a:t>partition</a:t>
            </a:r>
            <a:r>
              <a:rPr sz="3200" spc="25" dirty="0">
                <a:latin typeface="Calibri"/>
                <a:cs typeface="Calibri"/>
              </a:rPr>
              <a:t> </a:t>
            </a:r>
            <a:r>
              <a:rPr sz="3200" spc="-5" dirty="0">
                <a:latin typeface="Calibri"/>
                <a:cs typeface="Calibri"/>
              </a:rPr>
              <a:t>split</a:t>
            </a:r>
            <a:r>
              <a:rPr sz="3200" spc="20" dirty="0">
                <a:latin typeface="Calibri"/>
                <a:cs typeface="Calibri"/>
              </a:rPr>
              <a:t> </a:t>
            </a:r>
            <a:r>
              <a:rPr sz="3200" spc="-10" dirty="0">
                <a:latin typeface="Calibri"/>
                <a:cs typeface="Calibri"/>
              </a:rPr>
              <a:t>can</a:t>
            </a:r>
            <a:r>
              <a:rPr sz="3200" spc="-5" dirty="0">
                <a:latin typeface="Calibri"/>
                <a:cs typeface="Calibri"/>
              </a:rPr>
              <a:t> happen</a:t>
            </a:r>
            <a:r>
              <a:rPr sz="3200" spc="25" dirty="0">
                <a:latin typeface="Calibri"/>
                <a:cs typeface="Calibri"/>
              </a:rPr>
              <a:t> </a:t>
            </a:r>
            <a:r>
              <a:rPr sz="3200" dirty="0">
                <a:latin typeface="Calibri"/>
                <a:cs typeface="Calibri"/>
              </a:rPr>
              <a:t>in each </a:t>
            </a:r>
            <a:r>
              <a:rPr sz="3200" spc="-710" dirty="0">
                <a:latin typeface="Calibri"/>
                <a:cs typeface="Calibri"/>
              </a:rPr>
              <a:t> </a:t>
            </a:r>
            <a:r>
              <a:rPr sz="3200" spc="-5" dirty="0">
                <a:solidFill>
                  <a:srgbClr val="C00000"/>
                </a:solidFill>
                <a:latin typeface="Calibri"/>
                <a:cs typeface="Calibri"/>
              </a:rPr>
              <a:t>position</a:t>
            </a:r>
            <a:r>
              <a:rPr sz="3200" spc="25" dirty="0">
                <a:solidFill>
                  <a:srgbClr val="C00000"/>
                </a:solidFill>
                <a:latin typeface="Calibri"/>
                <a:cs typeface="Calibri"/>
              </a:rPr>
              <a:t> </a:t>
            </a:r>
            <a:r>
              <a:rPr sz="3200" dirty="0">
                <a:solidFill>
                  <a:srgbClr val="C00000"/>
                </a:solidFill>
                <a:latin typeface="Calibri"/>
                <a:cs typeface="Calibri"/>
              </a:rPr>
              <a:t>s </a:t>
            </a:r>
            <a:r>
              <a:rPr sz="3200" spc="-5" dirty="0">
                <a:solidFill>
                  <a:srgbClr val="C00000"/>
                </a:solidFill>
                <a:latin typeface="Calibri"/>
                <a:cs typeface="Calibri"/>
              </a:rPr>
              <a:t>with</a:t>
            </a:r>
            <a:r>
              <a:rPr sz="3200" spc="10" dirty="0">
                <a:solidFill>
                  <a:srgbClr val="C00000"/>
                </a:solidFill>
                <a:latin typeface="Calibri"/>
                <a:cs typeface="Calibri"/>
              </a:rPr>
              <a:t> </a:t>
            </a:r>
            <a:r>
              <a:rPr sz="3200" dirty="0">
                <a:solidFill>
                  <a:srgbClr val="C00000"/>
                </a:solidFill>
                <a:latin typeface="Calibri"/>
                <a:cs typeface="Calibri"/>
              </a:rPr>
              <a:t>the </a:t>
            </a:r>
            <a:r>
              <a:rPr sz="3200" spc="-5" dirty="0">
                <a:solidFill>
                  <a:srgbClr val="C00000"/>
                </a:solidFill>
                <a:latin typeface="Calibri"/>
                <a:cs typeface="Calibri"/>
              </a:rPr>
              <a:t>same</a:t>
            </a:r>
            <a:r>
              <a:rPr sz="3200" spc="-10" dirty="0">
                <a:solidFill>
                  <a:srgbClr val="C00000"/>
                </a:solidFill>
                <a:latin typeface="Calibri"/>
                <a:cs typeface="Calibri"/>
              </a:rPr>
              <a:t> probability</a:t>
            </a:r>
            <a:r>
              <a:rPr sz="3200" spc="35" dirty="0">
                <a:solidFill>
                  <a:srgbClr val="C00000"/>
                </a:solidFill>
                <a:latin typeface="Calibri"/>
                <a:cs typeface="Calibri"/>
              </a:rPr>
              <a:t> </a:t>
            </a:r>
            <a:r>
              <a:rPr sz="3200" dirty="0">
                <a:solidFill>
                  <a:srgbClr val="C00000"/>
                </a:solidFill>
                <a:latin typeface="Calibri"/>
                <a:cs typeface="Calibri"/>
              </a:rPr>
              <a:t>1/n,</a:t>
            </a:r>
            <a:r>
              <a:rPr sz="3200" spc="25" dirty="0">
                <a:solidFill>
                  <a:srgbClr val="C00000"/>
                </a:solidFill>
                <a:latin typeface="Calibri"/>
                <a:cs typeface="Calibri"/>
              </a:rPr>
              <a:t> </a:t>
            </a:r>
            <a:r>
              <a:rPr sz="3200" spc="-15" dirty="0">
                <a:latin typeface="Calibri"/>
                <a:cs typeface="Calibri"/>
              </a:rPr>
              <a:t>we get</a:t>
            </a:r>
            <a:endParaRPr sz="3200">
              <a:latin typeface="Calibri"/>
              <a:cs typeface="Calibri"/>
            </a:endParaRPr>
          </a:p>
        </p:txBody>
      </p:sp>
      <p:pic>
        <p:nvPicPr>
          <p:cNvPr id="4" name="object 4"/>
          <p:cNvPicPr/>
          <p:nvPr/>
        </p:nvPicPr>
        <p:blipFill>
          <a:blip r:embed="rId2" cstate="print"/>
          <a:stretch>
            <a:fillRect/>
          </a:stretch>
        </p:blipFill>
        <p:spPr>
          <a:xfrm>
            <a:off x="1066800" y="3130017"/>
            <a:ext cx="7820512" cy="1371576"/>
          </a:xfrm>
          <a:prstGeom prst="rect">
            <a:avLst/>
          </a:prstGeom>
        </p:spPr>
      </p:pic>
      <p:pic>
        <p:nvPicPr>
          <p:cNvPr id="5" name="object 5"/>
          <p:cNvPicPr/>
          <p:nvPr/>
        </p:nvPicPr>
        <p:blipFill>
          <a:blip r:embed="rId3" cstate="print"/>
          <a:stretch>
            <a:fillRect/>
          </a:stretch>
        </p:blipFill>
        <p:spPr>
          <a:xfrm>
            <a:off x="838200" y="4699008"/>
            <a:ext cx="4724268" cy="457131"/>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61</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BB2A6B-1F9B-9F7D-9370-A527AA6B837A}"/>
              </a:ext>
            </a:extLst>
          </p:cNvPr>
          <p:cNvPicPr>
            <a:picLocks noChangeAspect="1"/>
          </p:cNvPicPr>
          <p:nvPr/>
        </p:nvPicPr>
        <p:blipFill>
          <a:blip r:embed="rId2"/>
          <a:stretch>
            <a:fillRect/>
          </a:stretch>
        </p:blipFill>
        <p:spPr>
          <a:xfrm>
            <a:off x="1371600" y="1295400"/>
            <a:ext cx="8305800" cy="4267200"/>
          </a:xfrm>
          <a:prstGeom prst="rect">
            <a:avLst/>
          </a:prstGeom>
        </p:spPr>
      </p:pic>
    </p:spTree>
    <p:extLst>
      <p:ext uri="{BB962C8B-B14F-4D97-AF65-F5344CB8AC3E}">
        <p14:creationId xmlns:p14="http://schemas.microsoft.com/office/powerpoint/2010/main" val="475102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599" y="1454861"/>
            <a:ext cx="10009123" cy="4431983"/>
          </a:xfrm>
        </p:spPr>
        <p:txBody>
          <a:bodyPr/>
          <a:lstStyle/>
          <a:p>
            <a:r>
              <a:rPr lang="en-GB" dirty="0"/>
              <a:t>Then the problem can be stated as the problem of finding the shortest </a:t>
            </a:r>
            <a:r>
              <a:rPr lang="en-GB" b="1" i="1" dirty="0"/>
              <a:t>Hamiltonian circuit</a:t>
            </a:r>
            <a:r>
              <a:rPr lang="en-GB" dirty="0"/>
              <a:t> of the graph. (A Hamiltonian circuit is defined as a cycle that passes through all the vertices of the graph exactly once. It is named after the Irish mathematician Sir William Rowan Hamilton (1805–1865), who became interested in such cycles as an application of his algebraic discoveries.)</a:t>
            </a:r>
          </a:p>
          <a:p>
            <a:r>
              <a:rPr lang="en-GB" dirty="0"/>
              <a:t> </a:t>
            </a:r>
          </a:p>
          <a:p>
            <a:endParaRPr lang="en-GB"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50594" y="426465"/>
            <a:ext cx="2355215" cy="513715"/>
          </a:xfrm>
          <a:prstGeom prst="rect">
            <a:avLst/>
          </a:prstGeom>
        </p:spPr>
        <p:txBody>
          <a:bodyPr vert="horz" wrap="square" lIns="0" tIns="13335" rIns="0" bIns="0" rtlCol="0">
            <a:spAutoFit/>
          </a:bodyPr>
          <a:lstStyle/>
          <a:p>
            <a:pPr marL="12700">
              <a:lnSpc>
                <a:spcPct val="100000"/>
              </a:lnSpc>
              <a:spcBef>
                <a:spcPts val="105"/>
              </a:spcBef>
            </a:pPr>
            <a:r>
              <a:rPr sz="3200" spc="-15" dirty="0"/>
              <a:t>Pros</a:t>
            </a:r>
            <a:r>
              <a:rPr sz="3200" spc="-55" dirty="0"/>
              <a:t> </a:t>
            </a:r>
            <a:r>
              <a:rPr sz="3200" dirty="0"/>
              <a:t>and</a:t>
            </a:r>
            <a:r>
              <a:rPr sz="3200" spc="-25" dirty="0"/>
              <a:t> </a:t>
            </a:r>
            <a:r>
              <a:rPr sz="3200" spc="-5" dirty="0"/>
              <a:t>Cons</a:t>
            </a:r>
            <a:endParaRPr sz="320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62</a:t>
            </a:r>
          </a:p>
        </p:txBody>
      </p:sp>
      <p:sp>
        <p:nvSpPr>
          <p:cNvPr id="3" name="object 3"/>
          <p:cNvSpPr txBox="1"/>
          <p:nvPr/>
        </p:nvSpPr>
        <p:spPr>
          <a:xfrm>
            <a:off x="1450594" y="1353826"/>
            <a:ext cx="9832340" cy="3166110"/>
          </a:xfrm>
          <a:prstGeom prst="rect">
            <a:avLst/>
          </a:prstGeom>
        </p:spPr>
        <p:txBody>
          <a:bodyPr vert="horz" wrap="square" lIns="0" tIns="114300" rIns="0" bIns="0" rtlCol="0">
            <a:spAutoFit/>
          </a:bodyPr>
          <a:lstStyle/>
          <a:p>
            <a:pPr marL="355600" indent="-342900">
              <a:lnSpc>
                <a:spcPct val="100000"/>
              </a:lnSpc>
              <a:spcBef>
                <a:spcPts val="900"/>
              </a:spcBef>
              <a:buFont typeface="Arial MT"/>
              <a:buChar char="•"/>
              <a:tabLst>
                <a:tab pos="354965" algn="l"/>
                <a:tab pos="355600" algn="l"/>
              </a:tabLst>
            </a:pPr>
            <a:r>
              <a:rPr sz="3200" spc="-15" dirty="0">
                <a:solidFill>
                  <a:srgbClr val="C00000"/>
                </a:solidFill>
                <a:latin typeface="Calibri"/>
                <a:cs typeface="Calibri"/>
              </a:rPr>
              <a:t>Pros</a:t>
            </a:r>
            <a:endParaRPr sz="3200">
              <a:latin typeface="Calibri"/>
              <a:cs typeface="Calibri"/>
            </a:endParaRPr>
          </a:p>
          <a:p>
            <a:pPr marL="756285" lvl="1" indent="-287020">
              <a:lnSpc>
                <a:spcPct val="100000"/>
              </a:lnSpc>
              <a:spcBef>
                <a:spcPts val="690"/>
              </a:spcBef>
              <a:buFont typeface="Arial MT"/>
              <a:buChar char="–"/>
              <a:tabLst>
                <a:tab pos="756920" algn="l"/>
              </a:tabLst>
            </a:pPr>
            <a:r>
              <a:rPr sz="2800" spc="-5" dirty="0">
                <a:latin typeface="Calibri"/>
                <a:cs typeface="Calibri"/>
              </a:rPr>
              <a:t>Good</a:t>
            </a:r>
            <a:r>
              <a:rPr sz="2800" dirty="0">
                <a:latin typeface="Calibri"/>
                <a:cs typeface="Calibri"/>
              </a:rPr>
              <a:t> </a:t>
            </a:r>
            <a:r>
              <a:rPr sz="2800" spc="-25" dirty="0">
                <a:latin typeface="Calibri"/>
                <a:cs typeface="Calibri"/>
              </a:rPr>
              <a:t>average</a:t>
            </a:r>
            <a:r>
              <a:rPr sz="2800" spc="-30" dirty="0">
                <a:latin typeface="Calibri"/>
                <a:cs typeface="Calibri"/>
              </a:rPr>
              <a:t> </a:t>
            </a:r>
            <a:r>
              <a:rPr sz="2800" spc="-10" dirty="0">
                <a:latin typeface="Calibri"/>
                <a:cs typeface="Calibri"/>
              </a:rPr>
              <a:t>case</a:t>
            </a:r>
            <a:r>
              <a:rPr sz="2800" spc="-15" dirty="0">
                <a:latin typeface="Calibri"/>
                <a:cs typeface="Calibri"/>
              </a:rPr>
              <a:t> </a:t>
            </a:r>
            <a:r>
              <a:rPr sz="2800" spc="-5" dirty="0">
                <a:latin typeface="Calibri"/>
                <a:cs typeface="Calibri"/>
              </a:rPr>
              <a:t>time</a:t>
            </a:r>
            <a:r>
              <a:rPr sz="2800" spc="-15" dirty="0">
                <a:latin typeface="Calibri"/>
                <a:cs typeface="Calibri"/>
              </a:rPr>
              <a:t> complexity</a:t>
            </a:r>
            <a:endParaRPr sz="2800">
              <a:latin typeface="Calibri"/>
              <a:cs typeface="Calibri"/>
            </a:endParaRPr>
          </a:p>
          <a:p>
            <a:pPr marL="355600" indent="-342900">
              <a:lnSpc>
                <a:spcPct val="100000"/>
              </a:lnSpc>
              <a:spcBef>
                <a:spcPts val="755"/>
              </a:spcBef>
              <a:buFont typeface="Arial MT"/>
              <a:buChar char="•"/>
              <a:tabLst>
                <a:tab pos="354965" algn="l"/>
                <a:tab pos="355600" algn="l"/>
              </a:tabLst>
            </a:pPr>
            <a:r>
              <a:rPr sz="3200" spc="-5" dirty="0">
                <a:solidFill>
                  <a:srgbClr val="C00000"/>
                </a:solidFill>
                <a:latin typeface="Calibri"/>
                <a:cs typeface="Calibri"/>
              </a:rPr>
              <a:t>Cons</a:t>
            </a:r>
            <a:endParaRPr sz="3200">
              <a:latin typeface="Calibri"/>
              <a:cs typeface="Calibri"/>
            </a:endParaRPr>
          </a:p>
          <a:p>
            <a:pPr marL="756285" lvl="1" indent="-287020">
              <a:lnSpc>
                <a:spcPct val="100000"/>
              </a:lnSpc>
              <a:spcBef>
                <a:spcPts val="685"/>
              </a:spcBef>
              <a:buFont typeface="Arial MT"/>
              <a:buChar char="–"/>
              <a:tabLst>
                <a:tab pos="756920" algn="l"/>
              </a:tabLst>
            </a:pPr>
            <a:r>
              <a:rPr sz="2800" spc="-5" dirty="0">
                <a:latin typeface="Calibri"/>
                <a:cs typeface="Calibri"/>
              </a:rPr>
              <a:t>It</a:t>
            </a:r>
            <a:r>
              <a:rPr sz="2800" spc="-25" dirty="0">
                <a:latin typeface="Calibri"/>
                <a:cs typeface="Calibri"/>
              </a:rPr>
              <a:t> </a:t>
            </a:r>
            <a:r>
              <a:rPr sz="2800" spc="-5" dirty="0">
                <a:latin typeface="Calibri"/>
                <a:cs typeface="Calibri"/>
              </a:rPr>
              <a:t>is</a:t>
            </a:r>
            <a:r>
              <a:rPr sz="2800" spc="-15" dirty="0">
                <a:latin typeface="Calibri"/>
                <a:cs typeface="Calibri"/>
              </a:rPr>
              <a:t> </a:t>
            </a:r>
            <a:r>
              <a:rPr sz="2800" spc="-5" dirty="0">
                <a:latin typeface="Calibri"/>
                <a:cs typeface="Calibri"/>
              </a:rPr>
              <a:t>not </a:t>
            </a:r>
            <a:r>
              <a:rPr sz="2800" spc="-15" dirty="0">
                <a:latin typeface="Calibri"/>
                <a:cs typeface="Calibri"/>
              </a:rPr>
              <a:t>stable.</a:t>
            </a:r>
            <a:endParaRPr sz="2800">
              <a:latin typeface="Calibri"/>
              <a:cs typeface="Calibri"/>
            </a:endParaRPr>
          </a:p>
          <a:p>
            <a:pPr marL="756285" marR="5080" lvl="1" indent="-287020">
              <a:lnSpc>
                <a:spcPct val="100000"/>
              </a:lnSpc>
              <a:spcBef>
                <a:spcPts val="675"/>
              </a:spcBef>
              <a:buFont typeface="Arial MT"/>
              <a:buChar char="–"/>
              <a:tabLst>
                <a:tab pos="756920" algn="l"/>
              </a:tabLst>
            </a:pPr>
            <a:r>
              <a:rPr sz="2800" spc="-5" dirty="0">
                <a:latin typeface="Calibri"/>
                <a:cs typeface="Calibri"/>
              </a:rPr>
              <a:t>It </a:t>
            </a:r>
            <a:r>
              <a:rPr sz="2800" spc="-15" dirty="0">
                <a:latin typeface="Calibri"/>
                <a:cs typeface="Calibri"/>
              </a:rPr>
              <a:t>requires</a:t>
            </a:r>
            <a:r>
              <a:rPr sz="2800" spc="20" dirty="0">
                <a:latin typeface="Calibri"/>
                <a:cs typeface="Calibri"/>
              </a:rPr>
              <a:t> </a:t>
            </a:r>
            <a:r>
              <a:rPr sz="2800" spc="-5" dirty="0">
                <a:latin typeface="Calibri"/>
                <a:cs typeface="Calibri"/>
              </a:rPr>
              <a:t>a</a:t>
            </a:r>
            <a:r>
              <a:rPr sz="2800" dirty="0">
                <a:latin typeface="Calibri"/>
                <a:cs typeface="Calibri"/>
              </a:rPr>
              <a:t> </a:t>
            </a:r>
            <a:r>
              <a:rPr sz="2800" spc="-20" dirty="0">
                <a:latin typeface="Calibri"/>
                <a:cs typeface="Calibri"/>
              </a:rPr>
              <a:t>stack</a:t>
            </a:r>
            <a:r>
              <a:rPr sz="2800" spc="15" dirty="0">
                <a:latin typeface="Calibri"/>
                <a:cs typeface="Calibri"/>
              </a:rPr>
              <a:t> </a:t>
            </a:r>
            <a:r>
              <a:rPr sz="2800" spc="-20" dirty="0">
                <a:latin typeface="Calibri"/>
                <a:cs typeface="Calibri"/>
              </a:rPr>
              <a:t>to</a:t>
            </a:r>
            <a:r>
              <a:rPr sz="2800" spc="-5" dirty="0">
                <a:latin typeface="Calibri"/>
                <a:cs typeface="Calibri"/>
              </a:rPr>
              <a:t> </a:t>
            </a:r>
            <a:r>
              <a:rPr sz="2800" spc="-25" dirty="0">
                <a:latin typeface="Calibri"/>
                <a:cs typeface="Calibri"/>
              </a:rPr>
              <a:t>store</a:t>
            </a:r>
            <a:r>
              <a:rPr sz="2800" dirty="0">
                <a:latin typeface="Calibri"/>
                <a:cs typeface="Calibri"/>
              </a:rPr>
              <a:t> </a:t>
            </a:r>
            <a:r>
              <a:rPr sz="2800" spc="-20" dirty="0">
                <a:latin typeface="Calibri"/>
                <a:cs typeface="Calibri"/>
              </a:rPr>
              <a:t>parameters</a:t>
            </a:r>
            <a:r>
              <a:rPr sz="2800" spc="5" dirty="0">
                <a:latin typeface="Calibri"/>
                <a:cs typeface="Calibri"/>
              </a:rPr>
              <a:t> </a:t>
            </a:r>
            <a:r>
              <a:rPr sz="2800" spc="-5" dirty="0">
                <a:latin typeface="Calibri"/>
                <a:cs typeface="Calibri"/>
              </a:rPr>
              <a:t>of</a:t>
            </a:r>
            <a:r>
              <a:rPr sz="2800" spc="20" dirty="0">
                <a:latin typeface="Calibri"/>
                <a:cs typeface="Calibri"/>
              </a:rPr>
              <a:t> </a:t>
            </a:r>
            <a:r>
              <a:rPr sz="2800" spc="-20" dirty="0">
                <a:latin typeface="Calibri"/>
                <a:cs typeface="Calibri"/>
              </a:rPr>
              <a:t>subarrays</a:t>
            </a:r>
            <a:r>
              <a:rPr sz="2800" spc="25" dirty="0">
                <a:latin typeface="Calibri"/>
                <a:cs typeface="Calibri"/>
              </a:rPr>
              <a:t> </a:t>
            </a:r>
            <a:r>
              <a:rPr sz="2800" spc="-10" dirty="0">
                <a:latin typeface="Calibri"/>
                <a:cs typeface="Calibri"/>
              </a:rPr>
              <a:t>that</a:t>
            </a:r>
            <a:r>
              <a:rPr sz="2800" spc="10" dirty="0">
                <a:latin typeface="Calibri"/>
                <a:cs typeface="Calibri"/>
              </a:rPr>
              <a:t> </a:t>
            </a:r>
            <a:r>
              <a:rPr sz="2800" spc="-20" dirty="0">
                <a:latin typeface="Calibri"/>
                <a:cs typeface="Calibri"/>
              </a:rPr>
              <a:t>are</a:t>
            </a:r>
            <a:r>
              <a:rPr sz="2800" dirty="0">
                <a:latin typeface="Calibri"/>
                <a:cs typeface="Calibri"/>
              </a:rPr>
              <a:t> </a:t>
            </a:r>
            <a:r>
              <a:rPr sz="2800" spc="-25" dirty="0">
                <a:latin typeface="Calibri"/>
                <a:cs typeface="Calibri"/>
              </a:rPr>
              <a:t>yet </a:t>
            </a:r>
            <a:r>
              <a:rPr sz="2800" spc="-620" dirty="0">
                <a:latin typeface="Calibri"/>
                <a:cs typeface="Calibri"/>
              </a:rPr>
              <a:t> </a:t>
            </a:r>
            <a:r>
              <a:rPr sz="2800" spc="-20" dirty="0">
                <a:latin typeface="Calibri"/>
                <a:cs typeface="Calibri"/>
              </a:rPr>
              <a:t>to</a:t>
            </a:r>
            <a:r>
              <a:rPr sz="2800" spc="-10" dirty="0">
                <a:latin typeface="Calibri"/>
                <a:cs typeface="Calibri"/>
              </a:rPr>
              <a:t> </a:t>
            </a:r>
            <a:r>
              <a:rPr sz="2800" spc="-5" dirty="0">
                <a:latin typeface="Calibri"/>
                <a:cs typeface="Calibri"/>
              </a:rPr>
              <a:t>be</a:t>
            </a:r>
            <a:r>
              <a:rPr sz="2800" spc="10" dirty="0">
                <a:latin typeface="Calibri"/>
                <a:cs typeface="Calibri"/>
              </a:rPr>
              <a:t> </a:t>
            </a:r>
            <a:r>
              <a:rPr sz="2800" spc="-10" dirty="0">
                <a:latin typeface="Calibri"/>
                <a:cs typeface="Calibri"/>
              </a:rPr>
              <a:t>sorted.</a:t>
            </a:r>
            <a:endParaRPr sz="280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63</a:t>
            </a:r>
          </a:p>
        </p:txBody>
      </p:sp>
      <p:sp>
        <p:nvSpPr>
          <p:cNvPr id="2" name="object 2"/>
          <p:cNvSpPr txBox="1">
            <a:spLocks noGrp="1"/>
          </p:cNvSpPr>
          <p:nvPr>
            <p:ph type="title"/>
          </p:nvPr>
        </p:nvSpPr>
        <p:spPr>
          <a:xfrm>
            <a:off x="5144261" y="135127"/>
            <a:ext cx="2054225" cy="513715"/>
          </a:xfrm>
          <a:prstGeom prst="rect">
            <a:avLst/>
          </a:prstGeom>
        </p:spPr>
        <p:txBody>
          <a:bodyPr vert="horz" wrap="square" lIns="0" tIns="12700" rIns="0" bIns="0" rtlCol="0">
            <a:spAutoFit/>
          </a:bodyPr>
          <a:lstStyle/>
          <a:p>
            <a:pPr marL="12700">
              <a:lnSpc>
                <a:spcPct val="100000"/>
              </a:lnSpc>
              <a:spcBef>
                <a:spcPts val="100"/>
              </a:spcBef>
            </a:pPr>
            <a:r>
              <a:rPr sz="3200" b="1" spc="-5" dirty="0">
                <a:latin typeface="Calibri"/>
                <a:cs typeface="Calibri"/>
              </a:rPr>
              <a:t>Comparison</a:t>
            </a:r>
            <a:endParaRPr sz="3200">
              <a:latin typeface="Calibri"/>
              <a:cs typeface="Calibri"/>
            </a:endParaRPr>
          </a:p>
        </p:txBody>
      </p:sp>
      <p:graphicFrame>
        <p:nvGraphicFramePr>
          <p:cNvPr id="3" name="object 3"/>
          <p:cNvGraphicFramePr>
            <a:graphicFrameLocks noGrp="1"/>
          </p:cNvGraphicFramePr>
          <p:nvPr/>
        </p:nvGraphicFramePr>
        <p:xfrm>
          <a:off x="527050" y="709548"/>
          <a:ext cx="11201400" cy="4985993"/>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512063">
                <a:tc>
                  <a:txBody>
                    <a:bodyPr/>
                    <a:lstStyle/>
                    <a:p>
                      <a:pPr algn="ctr">
                        <a:lnSpc>
                          <a:spcPct val="100000"/>
                        </a:lnSpc>
                        <a:spcBef>
                          <a:spcPts val="225"/>
                        </a:spcBef>
                      </a:pPr>
                      <a:r>
                        <a:rPr sz="2800" b="1" spc="-15" dirty="0">
                          <a:latin typeface="Calibri"/>
                          <a:cs typeface="Calibri"/>
                        </a:rPr>
                        <a:t>Mergesort</a:t>
                      </a:r>
                      <a:endParaRPr sz="2800">
                        <a:latin typeface="Calibri"/>
                        <a:cs typeface="Calibri"/>
                      </a:endParaRPr>
                    </a:p>
                  </a:txBody>
                  <a:tcPr marL="0" marR="0" marT="28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25"/>
                        </a:spcBef>
                      </a:pPr>
                      <a:r>
                        <a:rPr sz="2800" b="1" spc="-10" dirty="0">
                          <a:latin typeface="Calibri"/>
                          <a:cs typeface="Calibri"/>
                        </a:rPr>
                        <a:t>Quicksort</a:t>
                      </a:r>
                      <a:endParaRPr sz="2800">
                        <a:latin typeface="Calibri"/>
                        <a:cs typeface="Calibri"/>
                      </a:endParaRPr>
                    </a:p>
                  </a:txBody>
                  <a:tcPr marL="0" marR="0" marT="28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230376">
                <a:tc>
                  <a:txBody>
                    <a:bodyPr/>
                    <a:lstStyle/>
                    <a:p>
                      <a:pPr marL="67945">
                        <a:lnSpc>
                          <a:spcPts val="2505"/>
                        </a:lnSpc>
                      </a:pPr>
                      <a:r>
                        <a:rPr sz="2200" spc="-5" dirty="0">
                          <a:latin typeface="Calibri"/>
                          <a:cs typeface="Calibri"/>
                        </a:rPr>
                        <a:t>Uses</a:t>
                      </a:r>
                      <a:r>
                        <a:rPr sz="2200" spc="10" dirty="0">
                          <a:latin typeface="Calibri"/>
                          <a:cs typeface="Calibri"/>
                        </a:rPr>
                        <a:t> </a:t>
                      </a:r>
                      <a:r>
                        <a:rPr sz="2200" spc="-10" dirty="0">
                          <a:latin typeface="Calibri"/>
                          <a:cs typeface="Calibri"/>
                        </a:rPr>
                        <a:t>divide</a:t>
                      </a:r>
                      <a:r>
                        <a:rPr sz="2200" spc="-35" dirty="0">
                          <a:latin typeface="Calibri"/>
                          <a:cs typeface="Calibri"/>
                        </a:rPr>
                        <a:t> </a:t>
                      </a:r>
                      <a:r>
                        <a:rPr sz="2200" spc="-5" dirty="0">
                          <a:latin typeface="Calibri"/>
                          <a:cs typeface="Calibri"/>
                        </a:rPr>
                        <a:t>and</a:t>
                      </a:r>
                      <a:r>
                        <a:rPr sz="2200" spc="-15" dirty="0">
                          <a:latin typeface="Calibri"/>
                          <a:cs typeface="Calibri"/>
                        </a:rPr>
                        <a:t> </a:t>
                      </a:r>
                      <a:r>
                        <a:rPr sz="2200" spc="-10" dirty="0">
                          <a:latin typeface="Calibri"/>
                          <a:cs typeface="Calibri"/>
                        </a:rPr>
                        <a:t>conquer </a:t>
                      </a:r>
                      <a:r>
                        <a:rPr sz="2200" spc="-5" dirty="0">
                          <a:latin typeface="Calibri"/>
                          <a:cs typeface="Calibri"/>
                        </a:rPr>
                        <a:t>method.</a:t>
                      </a:r>
                      <a:endParaRPr sz="2200">
                        <a:latin typeface="Calibri"/>
                        <a:cs typeface="Calibri"/>
                      </a:endParaRPr>
                    </a:p>
                    <a:p>
                      <a:pPr marL="67945">
                        <a:lnSpc>
                          <a:spcPct val="100000"/>
                        </a:lnSpc>
                      </a:pPr>
                      <a:r>
                        <a:rPr sz="2200" spc="-15" dirty="0">
                          <a:latin typeface="Calibri"/>
                          <a:cs typeface="Calibri"/>
                        </a:rPr>
                        <a:t>Here</a:t>
                      </a:r>
                      <a:r>
                        <a:rPr sz="2200" spc="15" dirty="0">
                          <a:latin typeface="Calibri"/>
                          <a:cs typeface="Calibri"/>
                        </a:rPr>
                        <a:t> </a:t>
                      </a:r>
                      <a:r>
                        <a:rPr sz="2200" spc="-5" dirty="0">
                          <a:latin typeface="Calibri"/>
                          <a:cs typeface="Calibri"/>
                        </a:rPr>
                        <a:t>in</a:t>
                      </a:r>
                      <a:r>
                        <a:rPr sz="2200" dirty="0">
                          <a:latin typeface="Calibri"/>
                          <a:cs typeface="Calibri"/>
                        </a:rPr>
                        <a:t> </a:t>
                      </a:r>
                      <a:r>
                        <a:rPr sz="2200" spc="-10" dirty="0">
                          <a:latin typeface="Calibri"/>
                          <a:cs typeface="Calibri"/>
                        </a:rPr>
                        <a:t>conquer</a:t>
                      </a:r>
                      <a:r>
                        <a:rPr sz="2200" spc="-5" dirty="0">
                          <a:latin typeface="Calibri"/>
                          <a:cs typeface="Calibri"/>
                        </a:rPr>
                        <a:t> </a:t>
                      </a:r>
                      <a:r>
                        <a:rPr sz="2200" spc="-15" dirty="0">
                          <a:latin typeface="Calibri"/>
                          <a:cs typeface="Calibri"/>
                        </a:rPr>
                        <a:t>step</a:t>
                      </a:r>
                      <a:r>
                        <a:rPr sz="2200" dirty="0">
                          <a:latin typeface="Calibri"/>
                          <a:cs typeface="Calibri"/>
                        </a:rPr>
                        <a:t> </a:t>
                      </a:r>
                      <a:r>
                        <a:rPr sz="2200" spc="-10" dirty="0">
                          <a:latin typeface="Calibri"/>
                          <a:cs typeface="Calibri"/>
                        </a:rPr>
                        <a:t>two</a:t>
                      </a:r>
                      <a:r>
                        <a:rPr sz="2200" spc="20" dirty="0">
                          <a:latin typeface="Calibri"/>
                          <a:cs typeface="Calibri"/>
                        </a:rPr>
                        <a:t> </a:t>
                      </a:r>
                      <a:r>
                        <a:rPr sz="2200" spc="-10" dirty="0">
                          <a:latin typeface="Calibri"/>
                          <a:cs typeface="Calibri"/>
                        </a:rPr>
                        <a:t>sorted</a:t>
                      </a:r>
                      <a:r>
                        <a:rPr sz="2200" dirty="0">
                          <a:latin typeface="Calibri"/>
                          <a:cs typeface="Calibri"/>
                        </a:rPr>
                        <a:t> </a:t>
                      </a:r>
                      <a:r>
                        <a:rPr sz="2200" spc="-20" dirty="0">
                          <a:latin typeface="Calibri"/>
                          <a:cs typeface="Calibri"/>
                        </a:rPr>
                        <a:t>subarrays</a:t>
                      </a:r>
                      <a:r>
                        <a:rPr sz="2200" spc="-25" dirty="0">
                          <a:latin typeface="Calibri"/>
                          <a:cs typeface="Calibri"/>
                        </a:rPr>
                        <a:t> </a:t>
                      </a:r>
                      <a:r>
                        <a:rPr sz="2200" spc="-10" dirty="0">
                          <a:latin typeface="Calibri"/>
                          <a:cs typeface="Calibri"/>
                        </a:rPr>
                        <a:t>are</a:t>
                      </a:r>
                      <a:endParaRPr sz="2200">
                        <a:latin typeface="Calibri"/>
                        <a:cs typeface="Calibri"/>
                      </a:endParaRPr>
                    </a:p>
                    <a:p>
                      <a:pPr marL="67945">
                        <a:lnSpc>
                          <a:spcPct val="100000"/>
                        </a:lnSpc>
                      </a:pPr>
                      <a:r>
                        <a:rPr sz="2200" spc="-15" dirty="0">
                          <a:latin typeface="Calibri"/>
                          <a:cs typeface="Calibri"/>
                        </a:rPr>
                        <a:t>merged.</a:t>
                      </a:r>
                      <a:endParaRPr sz="2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5DFEC"/>
                    </a:solidFill>
                  </a:tcPr>
                </a:tc>
                <a:tc>
                  <a:txBody>
                    <a:bodyPr/>
                    <a:lstStyle/>
                    <a:p>
                      <a:pPr marL="69215">
                        <a:lnSpc>
                          <a:spcPts val="2505"/>
                        </a:lnSpc>
                      </a:pPr>
                      <a:r>
                        <a:rPr sz="2200" spc="-5" dirty="0">
                          <a:latin typeface="Calibri"/>
                          <a:cs typeface="Calibri"/>
                        </a:rPr>
                        <a:t>Uses</a:t>
                      </a:r>
                      <a:r>
                        <a:rPr sz="2200" spc="10" dirty="0">
                          <a:latin typeface="Calibri"/>
                          <a:cs typeface="Calibri"/>
                        </a:rPr>
                        <a:t> </a:t>
                      </a:r>
                      <a:r>
                        <a:rPr sz="2200" spc="-10" dirty="0">
                          <a:latin typeface="Calibri"/>
                          <a:cs typeface="Calibri"/>
                        </a:rPr>
                        <a:t>divide</a:t>
                      </a:r>
                      <a:r>
                        <a:rPr sz="2200" spc="-35" dirty="0">
                          <a:latin typeface="Calibri"/>
                          <a:cs typeface="Calibri"/>
                        </a:rPr>
                        <a:t> </a:t>
                      </a:r>
                      <a:r>
                        <a:rPr sz="2200" spc="-5" dirty="0">
                          <a:latin typeface="Calibri"/>
                          <a:cs typeface="Calibri"/>
                        </a:rPr>
                        <a:t>and</a:t>
                      </a:r>
                      <a:r>
                        <a:rPr sz="2200" spc="-15" dirty="0">
                          <a:latin typeface="Calibri"/>
                          <a:cs typeface="Calibri"/>
                        </a:rPr>
                        <a:t> </a:t>
                      </a:r>
                      <a:r>
                        <a:rPr sz="2200" spc="-10" dirty="0">
                          <a:latin typeface="Calibri"/>
                          <a:cs typeface="Calibri"/>
                        </a:rPr>
                        <a:t>conquer </a:t>
                      </a:r>
                      <a:r>
                        <a:rPr sz="2200" spc="-5" dirty="0">
                          <a:latin typeface="Calibri"/>
                          <a:cs typeface="Calibri"/>
                        </a:rPr>
                        <a:t>method.</a:t>
                      </a:r>
                      <a:endParaRPr sz="2200">
                        <a:latin typeface="Calibri"/>
                        <a:cs typeface="Calibri"/>
                      </a:endParaRPr>
                    </a:p>
                    <a:p>
                      <a:pPr marL="69215">
                        <a:lnSpc>
                          <a:spcPct val="100000"/>
                        </a:lnSpc>
                      </a:pPr>
                      <a:r>
                        <a:rPr sz="2200" spc="-15" dirty="0">
                          <a:latin typeface="Calibri"/>
                          <a:cs typeface="Calibri"/>
                        </a:rPr>
                        <a:t>Here</a:t>
                      </a:r>
                      <a:r>
                        <a:rPr sz="2200" spc="10" dirty="0">
                          <a:latin typeface="Calibri"/>
                          <a:cs typeface="Calibri"/>
                        </a:rPr>
                        <a:t> </a:t>
                      </a:r>
                      <a:r>
                        <a:rPr sz="2200" spc="-10" dirty="0">
                          <a:latin typeface="Calibri"/>
                          <a:cs typeface="Calibri"/>
                        </a:rPr>
                        <a:t>divide</a:t>
                      </a:r>
                      <a:r>
                        <a:rPr sz="2200" spc="-25" dirty="0">
                          <a:latin typeface="Calibri"/>
                          <a:cs typeface="Calibri"/>
                        </a:rPr>
                        <a:t> </a:t>
                      </a:r>
                      <a:r>
                        <a:rPr sz="2200" spc="-15" dirty="0">
                          <a:latin typeface="Calibri"/>
                          <a:cs typeface="Calibri"/>
                        </a:rPr>
                        <a:t>step</a:t>
                      </a:r>
                      <a:r>
                        <a:rPr sz="2200" spc="15" dirty="0">
                          <a:latin typeface="Calibri"/>
                          <a:cs typeface="Calibri"/>
                        </a:rPr>
                        <a:t> </a:t>
                      </a:r>
                      <a:r>
                        <a:rPr sz="2200" spc="-5" dirty="0">
                          <a:latin typeface="Calibri"/>
                          <a:cs typeface="Calibri"/>
                        </a:rPr>
                        <a:t>is </a:t>
                      </a:r>
                      <a:r>
                        <a:rPr sz="2200" spc="-10" dirty="0">
                          <a:latin typeface="Calibri"/>
                          <a:cs typeface="Calibri"/>
                        </a:rPr>
                        <a:t>called</a:t>
                      </a:r>
                      <a:r>
                        <a:rPr sz="2200" dirty="0">
                          <a:latin typeface="Calibri"/>
                          <a:cs typeface="Calibri"/>
                        </a:rPr>
                        <a:t> </a:t>
                      </a:r>
                      <a:r>
                        <a:rPr sz="2200" spc="-5" dirty="0">
                          <a:latin typeface="Calibri"/>
                          <a:cs typeface="Calibri"/>
                        </a:rPr>
                        <a:t>as</a:t>
                      </a:r>
                      <a:r>
                        <a:rPr sz="2200" spc="5" dirty="0">
                          <a:latin typeface="Calibri"/>
                          <a:cs typeface="Calibri"/>
                        </a:rPr>
                        <a:t> </a:t>
                      </a:r>
                      <a:r>
                        <a:rPr sz="2200" spc="-5" dirty="0">
                          <a:latin typeface="Calibri"/>
                          <a:cs typeface="Calibri"/>
                        </a:rPr>
                        <a:t>partitioning.</a:t>
                      </a:r>
                      <a:endParaRPr sz="2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5DFEC"/>
                    </a:solidFill>
                  </a:tcPr>
                </a:tc>
                <a:extLst>
                  <a:ext uri="{0D108BD9-81ED-4DB2-BD59-A6C34878D82A}">
                    <a16:rowId xmlns:a16="http://schemas.microsoft.com/office/drawing/2014/main" val="10001"/>
                  </a:ext>
                </a:extLst>
              </a:tr>
              <a:tr h="1230249">
                <a:tc>
                  <a:txBody>
                    <a:bodyPr/>
                    <a:lstStyle/>
                    <a:p>
                      <a:pPr marL="67945">
                        <a:lnSpc>
                          <a:spcPts val="2510"/>
                        </a:lnSpc>
                      </a:pPr>
                      <a:r>
                        <a:rPr sz="2200" spc="-5" dirty="0">
                          <a:latin typeface="Calibri"/>
                          <a:cs typeface="Calibri"/>
                        </a:rPr>
                        <a:t>Sorting </a:t>
                      </a:r>
                      <a:r>
                        <a:rPr sz="2200" spc="-10" dirty="0">
                          <a:latin typeface="Calibri"/>
                          <a:cs typeface="Calibri"/>
                        </a:rPr>
                        <a:t>happens</a:t>
                      </a:r>
                      <a:r>
                        <a:rPr sz="2200" spc="-5" dirty="0">
                          <a:latin typeface="Calibri"/>
                          <a:cs typeface="Calibri"/>
                        </a:rPr>
                        <a:t> in</a:t>
                      </a:r>
                      <a:r>
                        <a:rPr sz="2200" dirty="0">
                          <a:latin typeface="Calibri"/>
                          <a:cs typeface="Calibri"/>
                        </a:rPr>
                        <a:t> </a:t>
                      </a:r>
                      <a:r>
                        <a:rPr sz="2200" spc="-10" dirty="0">
                          <a:latin typeface="Calibri"/>
                          <a:cs typeface="Calibri"/>
                        </a:rPr>
                        <a:t>conquer </a:t>
                      </a:r>
                      <a:r>
                        <a:rPr sz="2200" dirty="0">
                          <a:latin typeface="Calibri"/>
                          <a:cs typeface="Calibri"/>
                        </a:rPr>
                        <a:t>(i.e </a:t>
                      </a:r>
                      <a:r>
                        <a:rPr sz="2200" spc="-10" dirty="0">
                          <a:latin typeface="Calibri"/>
                          <a:cs typeface="Calibri"/>
                        </a:rPr>
                        <a:t>merging)</a:t>
                      </a:r>
                      <a:r>
                        <a:rPr sz="2200" spc="10" dirty="0">
                          <a:latin typeface="Calibri"/>
                          <a:cs typeface="Calibri"/>
                        </a:rPr>
                        <a:t> </a:t>
                      </a:r>
                      <a:r>
                        <a:rPr sz="2200" spc="-15" dirty="0">
                          <a:latin typeface="Calibri"/>
                          <a:cs typeface="Calibri"/>
                        </a:rPr>
                        <a:t>stage.</a:t>
                      </a:r>
                      <a:endParaRPr sz="2200">
                        <a:latin typeface="Calibri"/>
                        <a:cs typeface="Calibri"/>
                      </a:endParaRPr>
                    </a:p>
                    <a:p>
                      <a:pPr marL="67945">
                        <a:lnSpc>
                          <a:spcPct val="100000"/>
                        </a:lnSpc>
                      </a:pPr>
                      <a:r>
                        <a:rPr sz="2200" spc="-5" dirty="0">
                          <a:latin typeface="Calibri"/>
                          <a:cs typeface="Calibri"/>
                        </a:rPr>
                        <a:t>No</a:t>
                      </a:r>
                      <a:r>
                        <a:rPr sz="2200" spc="5" dirty="0">
                          <a:latin typeface="Calibri"/>
                          <a:cs typeface="Calibri"/>
                        </a:rPr>
                        <a:t> </a:t>
                      </a:r>
                      <a:r>
                        <a:rPr sz="2200" spc="-10" dirty="0">
                          <a:latin typeface="Calibri"/>
                          <a:cs typeface="Calibri"/>
                        </a:rPr>
                        <a:t>work</a:t>
                      </a:r>
                      <a:r>
                        <a:rPr sz="2200" dirty="0">
                          <a:latin typeface="Calibri"/>
                          <a:cs typeface="Calibri"/>
                        </a:rPr>
                        <a:t> </a:t>
                      </a:r>
                      <a:r>
                        <a:rPr sz="2200" spc="-5" dirty="0">
                          <a:latin typeface="Calibri"/>
                          <a:cs typeface="Calibri"/>
                        </a:rPr>
                        <a:t>is</a:t>
                      </a:r>
                      <a:r>
                        <a:rPr sz="2200" dirty="0">
                          <a:latin typeface="Calibri"/>
                          <a:cs typeface="Calibri"/>
                        </a:rPr>
                        <a:t> </a:t>
                      </a:r>
                      <a:r>
                        <a:rPr sz="2200" spc="-5" dirty="0">
                          <a:latin typeface="Calibri"/>
                          <a:cs typeface="Calibri"/>
                        </a:rPr>
                        <a:t>done in</a:t>
                      </a:r>
                      <a:r>
                        <a:rPr sz="2200" spc="5" dirty="0">
                          <a:latin typeface="Calibri"/>
                          <a:cs typeface="Calibri"/>
                        </a:rPr>
                        <a:t> </a:t>
                      </a:r>
                      <a:r>
                        <a:rPr sz="2200" spc="-5" dirty="0">
                          <a:latin typeface="Calibri"/>
                          <a:cs typeface="Calibri"/>
                        </a:rPr>
                        <a:t>divide</a:t>
                      </a:r>
                      <a:r>
                        <a:rPr sz="2200" spc="-30" dirty="0">
                          <a:latin typeface="Calibri"/>
                          <a:cs typeface="Calibri"/>
                        </a:rPr>
                        <a:t> </a:t>
                      </a:r>
                      <a:r>
                        <a:rPr sz="2200" spc="-20" dirty="0">
                          <a:latin typeface="Calibri"/>
                          <a:cs typeface="Calibri"/>
                        </a:rPr>
                        <a:t>stage</a:t>
                      </a:r>
                      <a:r>
                        <a:rPr sz="2200" spc="15" dirty="0">
                          <a:latin typeface="Calibri"/>
                          <a:cs typeface="Calibri"/>
                        </a:rPr>
                        <a:t> </a:t>
                      </a:r>
                      <a:r>
                        <a:rPr sz="2200" spc="-25" dirty="0">
                          <a:latin typeface="Calibri"/>
                          <a:cs typeface="Calibri"/>
                        </a:rPr>
                        <a:t>except</a:t>
                      </a:r>
                      <a:r>
                        <a:rPr sz="2200" spc="20" dirty="0">
                          <a:latin typeface="Calibri"/>
                          <a:cs typeface="Calibri"/>
                        </a:rPr>
                        <a:t> </a:t>
                      </a:r>
                      <a:r>
                        <a:rPr sz="2200" spc="-10" dirty="0">
                          <a:latin typeface="Calibri"/>
                          <a:cs typeface="Calibri"/>
                        </a:rPr>
                        <a:t>dividing</a:t>
                      </a:r>
                      <a:endParaRPr sz="2200">
                        <a:latin typeface="Calibri"/>
                        <a:cs typeface="Calibri"/>
                      </a:endParaRPr>
                    </a:p>
                    <a:p>
                      <a:pPr marL="67945">
                        <a:lnSpc>
                          <a:spcPct val="100000"/>
                        </a:lnSpc>
                      </a:pPr>
                      <a:r>
                        <a:rPr sz="2200" spc="-5" dirty="0">
                          <a:latin typeface="Calibri"/>
                          <a:cs typeface="Calibri"/>
                        </a:rPr>
                        <a:t>the </a:t>
                      </a:r>
                      <a:r>
                        <a:rPr sz="2200" spc="-20" dirty="0">
                          <a:latin typeface="Calibri"/>
                          <a:cs typeface="Calibri"/>
                        </a:rPr>
                        <a:t>array</a:t>
                      </a:r>
                      <a:r>
                        <a:rPr sz="2200" spc="-30" dirty="0">
                          <a:latin typeface="Calibri"/>
                          <a:cs typeface="Calibri"/>
                        </a:rPr>
                        <a:t> </a:t>
                      </a:r>
                      <a:r>
                        <a:rPr sz="2200" spc="-20" dirty="0">
                          <a:latin typeface="Calibri"/>
                          <a:cs typeface="Calibri"/>
                        </a:rPr>
                        <a:t>into</a:t>
                      </a:r>
                      <a:r>
                        <a:rPr sz="2200" spc="-5" dirty="0">
                          <a:latin typeface="Calibri"/>
                          <a:cs typeface="Calibri"/>
                        </a:rPr>
                        <a:t> </a:t>
                      </a:r>
                      <a:r>
                        <a:rPr sz="2200" spc="-35" dirty="0">
                          <a:latin typeface="Calibri"/>
                          <a:cs typeface="Calibri"/>
                        </a:rPr>
                        <a:t>half.</a:t>
                      </a:r>
                      <a:endParaRPr sz="2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510"/>
                        </a:lnSpc>
                      </a:pPr>
                      <a:r>
                        <a:rPr sz="2200" spc="-5" dirty="0">
                          <a:latin typeface="Calibri"/>
                          <a:cs typeface="Calibri"/>
                        </a:rPr>
                        <a:t>Sorting</a:t>
                      </a:r>
                      <a:r>
                        <a:rPr sz="2200" dirty="0">
                          <a:latin typeface="Calibri"/>
                          <a:cs typeface="Calibri"/>
                        </a:rPr>
                        <a:t> </a:t>
                      </a:r>
                      <a:r>
                        <a:rPr sz="2200" spc="-10" dirty="0">
                          <a:latin typeface="Calibri"/>
                          <a:cs typeface="Calibri"/>
                        </a:rPr>
                        <a:t>happens</a:t>
                      </a:r>
                      <a:r>
                        <a:rPr sz="2200" spc="-5" dirty="0">
                          <a:latin typeface="Calibri"/>
                          <a:cs typeface="Calibri"/>
                        </a:rPr>
                        <a:t> in</a:t>
                      </a:r>
                      <a:r>
                        <a:rPr sz="2200" dirty="0">
                          <a:latin typeface="Calibri"/>
                          <a:cs typeface="Calibri"/>
                        </a:rPr>
                        <a:t> </a:t>
                      </a:r>
                      <a:r>
                        <a:rPr sz="2200" spc="-5" dirty="0">
                          <a:latin typeface="Calibri"/>
                          <a:cs typeface="Calibri"/>
                        </a:rPr>
                        <a:t>divide</a:t>
                      </a:r>
                      <a:r>
                        <a:rPr sz="2200" dirty="0">
                          <a:latin typeface="Calibri"/>
                          <a:cs typeface="Calibri"/>
                        </a:rPr>
                        <a:t> </a:t>
                      </a:r>
                      <a:r>
                        <a:rPr sz="2200" spc="-5" dirty="0">
                          <a:latin typeface="Calibri"/>
                          <a:cs typeface="Calibri"/>
                        </a:rPr>
                        <a:t>(i.e.</a:t>
                      </a:r>
                      <a:r>
                        <a:rPr sz="2200" dirty="0">
                          <a:latin typeface="Calibri"/>
                          <a:cs typeface="Calibri"/>
                        </a:rPr>
                        <a:t> </a:t>
                      </a:r>
                      <a:r>
                        <a:rPr sz="2200" spc="-5" dirty="0">
                          <a:latin typeface="Calibri"/>
                          <a:cs typeface="Calibri"/>
                        </a:rPr>
                        <a:t>partitioning)</a:t>
                      </a:r>
                      <a:r>
                        <a:rPr sz="2200" spc="-20" dirty="0">
                          <a:latin typeface="Calibri"/>
                          <a:cs typeface="Calibri"/>
                        </a:rPr>
                        <a:t> stage</a:t>
                      </a:r>
                      <a:endParaRPr sz="2200">
                        <a:latin typeface="Calibri"/>
                        <a:cs typeface="Calibri"/>
                      </a:endParaRPr>
                    </a:p>
                    <a:p>
                      <a:pPr marL="69215">
                        <a:lnSpc>
                          <a:spcPct val="100000"/>
                        </a:lnSpc>
                      </a:pPr>
                      <a:r>
                        <a:rPr sz="2200" spc="-25" dirty="0">
                          <a:latin typeface="Calibri"/>
                          <a:cs typeface="Calibri"/>
                        </a:rPr>
                        <a:t>itself.</a:t>
                      </a:r>
                      <a:r>
                        <a:rPr sz="2200" spc="-10" dirty="0">
                          <a:latin typeface="Calibri"/>
                          <a:cs typeface="Calibri"/>
                        </a:rPr>
                        <a:t> </a:t>
                      </a:r>
                      <a:r>
                        <a:rPr sz="2200" spc="-5" dirty="0">
                          <a:latin typeface="Calibri"/>
                          <a:cs typeface="Calibri"/>
                        </a:rPr>
                        <a:t>So</a:t>
                      </a:r>
                      <a:r>
                        <a:rPr sz="2200" spc="5" dirty="0">
                          <a:latin typeface="Calibri"/>
                          <a:cs typeface="Calibri"/>
                        </a:rPr>
                        <a:t> </a:t>
                      </a:r>
                      <a:r>
                        <a:rPr sz="2200" spc="-5" dirty="0">
                          <a:latin typeface="Calibri"/>
                          <a:cs typeface="Calibri"/>
                        </a:rPr>
                        <a:t>no</a:t>
                      </a:r>
                      <a:r>
                        <a:rPr sz="2200" spc="-10" dirty="0">
                          <a:latin typeface="Calibri"/>
                          <a:cs typeface="Calibri"/>
                        </a:rPr>
                        <a:t> </a:t>
                      </a:r>
                      <a:r>
                        <a:rPr sz="2200" spc="-15" dirty="0">
                          <a:latin typeface="Calibri"/>
                          <a:cs typeface="Calibri"/>
                        </a:rPr>
                        <a:t>work</a:t>
                      </a:r>
                      <a:r>
                        <a:rPr sz="2200" dirty="0">
                          <a:latin typeface="Calibri"/>
                          <a:cs typeface="Calibri"/>
                        </a:rPr>
                        <a:t> </a:t>
                      </a:r>
                      <a:r>
                        <a:rPr sz="2200" spc="-5" dirty="0">
                          <a:latin typeface="Calibri"/>
                          <a:cs typeface="Calibri"/>
                        </a:rPr>
                        <a:t>is done in</a:t>
                      </a:r>
                      <a:r>
                        <a:rPr sz="2200" dirty="0">
                          <a:latin typeface="Calibri"/>
                          <a:cs typeface="Calibri"/>
                        </a:rPr>
                        <a:t> </a:t>
                      </a:r>
                      <a:r>
                        <a:rPr sz="2200" spc="-10" dirty="0">
                          <a:latin typeface="Calibri"/>
                          <a:cs typeface="Calibri"/>
                        </a:rPr>
                        <a:t>conquer </a:t>
                      </a:r>
                      <a:r>
                        <a:rPr sz="2200" spc="-15" dirty="0">
                          <a:latin typeface="Calibri"/>
                          <a:cs typeface="Calibri"/>
                        </a:rPr>
                        <a:t>stage.</a:t>
                      </a:r>
                      <a:endParaRPr sz="2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30376">
                <a:tc>
                  <a:txBody>
                    <a:bodyPr/>
                    <a:lstStyle/>
                    <a:p>
                      <a:pPr marL="67945">
                        <a:lnSpc>
                          <a:spcPts val="2510"/>
                        </a:lnSpc>
                      </a:pPr>
                      <a:r>
                        <a:rPr sz="2200" spc="-5" dirty="0">
                          <a:latin typeface="Calibri"/>
                          <a:cs typeface="Calibri"/>
                        </a:rPr>
                        <a:t>Basic</a:t>
                      </a:r>
                      <a:r>
                        <a:rPr sz="2200" spc="-10" dirty="0">
                          <a:latin typeface="Calibri"/>
                          <a:cs typeface="Calibri"/>
                        </a:rPr>
                        <a:t> </a:t>
                      </a:r>
                      <a:r>
                        <a:rPr sz="2200" spc="-15" dirty="0">
                          <a:latin typeface="Calibri"/>
                          <a:cs typeface="Calibri"/>
                        </a:rPr>
                        <a:t>operation</a:t>
                      </a:r>
                      <a:r>
                        <a:rPr sz="2200" spc="-10" dirty="0">
                          <a:latin typeface="Calibri"/>
                          <a:cs typeface="Calibri"/>
                        </a:rPr>
                        <a:t> </a:t>
                      </a:r>
                      <a:r>
                        <a:rPr sz="2200" spc="-5" dirty="0">
                          <a:latin typeface="Calibri"/>
                          <a:cs typeface="Calibri"/>
                        </a:rPr>
                        <a:t>is</a:t>
                      </a:r>
                      <a:r>
                        <a:rPr sz="2200" dirty="0">
                          <a:latin typeface="Calibri"/>
                          <a:cs typeface="Calibri"/>
                        </a:rPr>
                        <a:t> </a:t>
                      </a:r>
                      <a:r>
                        <a:rPr sz="2200" spc="-5" dirty="0">
                          <a:latin typeface="Calibri"/>
                          <a:cs typeface="Calibri"/>
                        </a:rPr>
                        <a:t>Comparison.</a:t>
                      </a:r>
                      <a:endParaRPr sz="2200">
                        <a:latin typeface="Calibri"/>
                        <a:cs typeface="Calibri"/>
                      </a:endParaRPr>
                    </a:p>
                    <a:p>
                      <a:pPr marL="67945" marR="263525">
                        <a:lnSpc>
                          <a:spcPct val="100000"/>
                        </a:lnSpc>
                      </a:pPr>
                      <a:r>
                        <a:rPr sz="2200" spc="-5" dirty="0">
                          <a:latin typeface="Calibri"/>
                          <a:cs typeface="Calibri"/>
                        </a:rPr>
                        <a:t>Comparison</a:t>
                      </a:r>
                      <a:r>
                        <a:rPr sz="2200" spc="-25" dirty="0">
                          <a:latin typeface="Calibri"/>
                          <a:cs typeface="Calibri"/>
                        </a:rPr>
                        <a:t> </a:t>
                      </a:r>
                      <a:r>
                        <a:rPr sz="2200" spc="-5" dirty="0">
                          <a:latin typeface="Calibri"/>
                          <a:cs typeface="Calibri"/>
                        </a:rPr>
                        <a:t>of</a:t>
                      </a:r>
                      <a:r>
                        <a:rPr sz="2200" spc="5" dirty="0">
                          <a:latin typeface="Calibri"/>
                          <a:cs typeface="Calibri"/>
                        </a:rPr>
                        <a:t> </a:t>
                      </a:r>
                      <a:r>
                        <a:rPr sz="2200" spc="-10" dirty="0">
                          <a:latin typeface="Calibri"/>
                          <a:cs typeface="Calibri"/>
                        </a:rPr>
                        <a:t>elements</a:t>
                      </a:r>
                      <a:r>
                        <a:rPr sz="2200" spc="40" dirty="0">
                          <a:latin typeface="Calibri"/>
                          <a:cs typeface="Calibri"/>
                        </a:rPr>
                        <a:t> </a:t>
                      </a:r>
                      <a:r>
                        <a:rPr sz="2200" spc="-25" dirty="0">
                          <a:latin typeface="Calibri"/>
                          <a:cs typeface="Calibri"/>
                        </a:rPr>
                        <a:t>takes</a:t>
                      </a:r>
                      <a:r>
                        <a:rPr sz="2200" spc="5" dirty="0">
                          <a:latin typeface="Calibri"/>
                          <a:cs typeface="Calibri"/>
                        </a:rPr>
                        <a:t> </a:t>
                      </a:r>
                      <a:r>
                        <a:rPr sz="2200" spc="-5" dirty="0">
                          <a:latin typeface="Calibri"/>
                          <a:cs typeface="Calibri"/>
                        </a:rPr>
                        <a:t>in</a:t>
                      </a:r>
                      <a:r>
                        <a:rPr sz="2200" dirty="0">
                          <a:latin typeface="Calibri"/>
                          <a:cs typeface="Calibri"/>
                        </a:rPr>
                        <a:t> </a:t>
                      </a:r>
                      <a:r>
                        <a:rPr sz="2200" spc="-10" dirty="0">
                          <a:latin typeface="Calibri"/>
                          <a:cs typeface="Calibri"/>
                        </a:rPr>
                        <a:t>the</a:t>
                      </a:r>
                      <a:r>
                        <a:rPr sz="2200" spc="10" dirty="0">
                          <a:latin typeface="Calibri"/>
                          <a:cs typeface="Calibri"/>
                        </a:rPr>
                        <a:t> </a:t>
                      </a:r>
                      <a:r>
                        <a:rPr sz="2200" spc="-10" dirty="0">
                          <a:latin typeface="Calibri"/>
                          <a:cs typeface="Calibri"/>
                        </a:rPr>
                        <a:t>conquer </a:t>
                      </a:r>
                      <a:r>
                        <a:rPr sz="2200" spc="-484" dirty="0">
                          <a:latin typeface="Calibri"/>
                          <a:cs typeface="Calibri"/>
                        </a:rPr>
                        <a:t> </a:t>
                      </a:r>
                      <a:r>
                        <a:rPr sz="2200" spc="-5" dirty="0">
                          <a:latin typeface="Calibri"/>
                          <a:cs typeface="Calibri"/>
                        </a:rPr>
                        <a:t>or </a:t>
                      </a:r>
                      <a:r>
                        <a:rPr sz="2200" spc="-20" dirty="0">
                          <a:latin typeface="Calibri"/>
                          <a:cs typeface="Calibri"/>
                        </a:rPr>
                        <a:t>merge</a:t>
                      </a:r>
                      <a:r>
                        <a:rPr sz="2200" spc="25" dirty="0">
                          <a:latin typeface="Calibri"/>
                          <a:cs typeface="Calibri"/>
                        </a:rPr>
                        <a:t> </a:t>
                      </a:r>
                      <a:r>
                        <a:rPr sz="2200" spc="-15" dirty="0">
                          <a:latin typeface="Calibri"/>
                          <a:cs typeface="Calibri"/>
                        </a:rPr>
                        <a:t>stage.</a:t>
                      </a:r>
                      <a:endParaRPr sz="2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5DFEC"/>
                    </a:solidFill>
                  </a:tcPr>
                </a:tc>
                <a:tc>
                  <a:txBody>
                    <a:bodyPr/>
                    <a:lstStyle/>
                    <a:p>
                      <a:pPr marL="69215">
                        <a:lnSpc>
                          <a:spcPts val="2510"/>
                        </a:lnSpc>
                      </a:pPr>
                      <a:r>
                        <a:rPr sz="2200" spc="-5" dirty="0">
                          <a:latin typeface="Calibri"/>
                          <a:cs typeface="Calibri"/>
                        </a:rPr>
                        <a:t>Basic</a:t>
                      </a:r>
                      <a:r>
                        <a:rPr sz="2200" spc="-10" dirty="0">
                          <a:latin typeface="Calibri"/>
                          <a:cs typeface="Calibri"/>
                        </a:rPr>
                        <a:t> </a:t>
                      </a:r>
                      <a:r>
                        <a:rPr sz="2200" spc="-15" dirty="0">
                          <a:latin typeface="Calibri"/>
                          <a:cs typeface="Calibri"/>
                        </a:rPr>
                        <a:t>operation</a:t>
                      </a:r>
                      <a:r>
                        <a:rPr sz="2200" spc="-10" dirty="0">
                          <a:latin typeface="Calibri"/>
                          <a:cs typeface="Calibri"/>
                        </a:rPr>
                        <a:t> </a:t>
                      </a:r>
                      <a:r>
                        <a:rPr sz="2200" spc="-5" dirty="0">
                          <a:latin typeface="Calibri"/>
                          <a:cs typeface="Calibri"/>
                        </a:rPr>
                        <a:t>is</a:t>
                      </a:r>
                      <a:r>
                        <a:rPr sz="2200" dirty="0">
                          <a:latin typeface="Calibri"/>
                          <a:cs typeface="Calibri"/>
                        </a:rPr>
                        <a:t> </a:t>
                      </a:r>
                      <a:r>
                        <a:rPr sz="2200" spc="-5" dirty="0">
                          <a:latin typeface="Calibri"/>
                          <a:cs typeface="Calibri"/>
                        </a:rPr>
                        <a:t>Comparison.</a:t>
                      </a:r>
                      <a:endParaRPr sz="2200">
                        <a:latin typeface="Calibri"/>
                        <a:cs typeface="Calibri"/>
                      </a:endParaRPr>
                    </a:p>
                    <a:p>
                      <a:pPr marL="69215" marR="436245">
                        <a:lnSpc>
                          <a:spcPct val="100000"/>
                        </a:lnSpc>
                      </a:pPr>
                      <a:r>
                        <a:rPr sz="2200" spc="-5" dirty="0">
                          <a:latin typeface="Calibri"/>
                          <a:cs typeface="Calibri"/>
                        </a:rPr>
                        <a:t>Comparison</a:t>
                      </a:r>
                      <a:r>
                        <a:rPr sz="2200" spc="-25" dirty="0">
                          <a:latin typeface="Calibri"/>
                          <a:cs typeface="Calibri"/>
                        </a:rPr>
                        <a:t> </a:t>
                      </a:r>
                      <a:r>
                        <a:rPr sz="2200" spc="-5" dirty="0">
                          <a:latin typeface="Calibri"/>
                          <a:cs typeface="Calibri"/>
                        </a:rPr>
                        <a:t>of</a:t>
                      </a:r>
                      <a:r>
                        <a:rPr sz="2200" spc="10" dirty="0">
                          <a:latin typeface="Calibri"/>
                          <a:cs typeface="Calibri"/>
                        </a:rPr>
                        <a:t> </a:t>
                      </a:r>
                      <a:r>
                        <a:rPr sz="2200" spc="-10" dirty="0">
                          <a:latin typeface="Calibri"/>
                          <a:cs typeface="Calibri"/>
                        </a:rPr>
                        <a:t>elements</a:t>
                      </a:r>
                      <a:r>
                        <a:rPr sz="2200" spc="45" dirty="0">
                          <a:latin typeface="Calibri"/>
                          <a:cs typeface="Calibri"/>
                        </a:rPr>
                        <a:t> </a:t>
                      </a:r>
                      <a:r>
                        <a:rPr sz="2200" spc="-25" dirty="0">
                          <a:latin typeface="Calibri"/>
                          <a:cs typeface="Calibri"/>
                        </a:rPr>
                        <a:t>takes</a:t>
                      </a:r>
                      <a:r>
                        <a:rPr sz="2200" spc="10" dirty="0">
                          <a:latin typeface="Calibri"/>
                          <a:cs typeface="Calibri"/>
                        </a:rPr>
                        <a:t> </a:t>
                      </a:r>
                      <a:r>
                        <a:rPr sz="2200" spc="-5" dirty="0">
                          <a:latin typeface="Calibri"/>
                          <a:cs typeface="Calibri"/>
                        </a:rPr>
                        <a:t>in</a:t>
                      </a:r>
                      <a:r>
                        <a:rPr sz="2200" spc="5" dirty="0">
                          <a:latin typeface="Calibri"/>
                          <a:cs typeface="Calibri"/>
                        </a:rPr>
                        <a:t> </a:t>
                      </a:r>
                      <a:r>
                        <a:rPr sz="2200" spc="-10" dirty="0">
                          <a:latin typeface="Calibri"/>
                          <a:cs typeface="Calibri"/>
                        </a:rPr>
                        <a:t>the</a:t>
                      </a:r>
                      <a:r>
                        <a:rPr sz="2200" spc="15" dirty="0">
                          <a:latin typeface="Calibri"/>
                          <a:cs typeface="Calibri"/>
                        </a:rPr>
                        <a:t> </a:t>
                      </a:r>
                      <a:r>
                        <a:rPr sz="2200" spc="-10" dirty="0">
                          <a:latin typeface="Calibri"/>
                          <a:cs typeface="Calibri"/>
                        </a:rPr>
                        <a:t>divide</a:t>
                      </a:r>
                      <a:r>
                        <a:rPr sz="2200" dirty="0">
                          <a:latin typeface="Calibri"/>
                          <a:cs typeface="Calibri"/>
                        </a:rPr>
                        <a:t> </a:t>
                      </a:r>
                      <a:r>
                        <a:rPr sz="2200" spc="-10" dirty="0">
                          <a:latin typeface="Calibri"/>
                          <a:cs typeface="Calibri"/>
                        </a:rPr>
                        <a:t>or </a:t>
                      </a:r>
                      <a:r>
                        <a:rPr sz="2200" spc="-484" dirty="0">
                          <a:latin typeface="Calibri"/>
                          <a:cs typeface="Calibri"/>
                        </a:rPr>
                        <a:t> </a:t>
                      </a:r>
                      <a:r>
                        <a:rPr sz="2200" spc="-5" dirty="0">
                          <a:latin typeface="Calibri"/>
                          <a:cs typeface="Calibri"/>
                        </a:rPr>
                        <a:t>portioning</a:t>
                      </a:r>
                      <a:r>
                        <a:rPr sz="2200" spc="-15" dirty="0">
                          <a:latin typeface="Calibri"/>
                          <a:cs typeface="Calibri"/>
                        </a:rPr>
                        <a:t> stage.</a:t>
                      </a:r>
                      <a:endParaRPr sz="2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5DFEC"/>
                    </a:solidFill>
                  </a:tcPr>
                </a:tc>
                <a:extLst>
                  <a:ext uri="{0D108BD9-81ED-4DB2-BD59-A6C34878D82A}">
                    <a16:rowId xmlns:a16="http://schemas.microsoft.com/office/drawing/2014/main" val="10003"/>
                  </a:ext>
                </a:extLst>
              </a:tr>
              <a:tr h="391414">
                <a:tc>
                  <a:txBody>
                    <a:bodyPr/>
                    <a:lstStyle/>
                    <a:p>
                      <a:pPr marL="67945">
                        <a:lnSpc>
                          <a:spcPts val="2515"/>
                        </a:lnSpc>
                      </a:pPr>
                      <a:r>
                        <a:rPr sz="2200" spc="-35" dirty="0">
                          <a:latin typeface="Calibri"/>
                          <a:cs typeface="Calibri"/>
                        </a:rPr>
                        <a:t>Worst</a:t>
                      </a:r>
                      <a:r>
                        <a:rPr sz="2200" spc="-5" dirty="0">
                          <a:latin typeface="Calibri"/>
                          <a:cs typeface="Calibri"/>
                        </a:rPr>
                        <a:t> </a:t>
                      </a:r>
                      <a:r>
                        <a:rPr sz="2200" spc="-10" dirty="0">
                          <a:latin typeface="Calibri"/>
                          <a:cs typeface="Calibri"/>
                        </a:rPr>
                        <a:t>case</a:t>
                      </a:r>
                      <a:r>
                        <a:rPr sz="2200" dirty="0">
                          <a:latin typeface="Calibri"/>
                          <a:cs typeface="Calibri"/>
                        </a:rPr>
                        <a:t> </a:t>
                      </a:r>
                      <a:r>
                        <a:rPr sz="2200" spc="-5" dirty="0">
                          <a:latin typeface="Calibri"/>
                          <a:cs typeface="Calibri"/>
                        </a:rPr>
                        <a:t>time</a:t>
                      </a:r>
                      <a:r>
                        <a:rPr sz="2200" spc="25" dirty="0">
                          <a:latin typeface="Calibri"/>
                          <a:cs typeface="Calibri"/>
                        </a:rPr>
                        <a:t> </a:t>
                      </a:r>
                      <a:r>
                        <a:rPr sz="2200" spc="-15" dirty="0">
                          <a:latin typeface="Calibri"/>
                          <a:cs typeface="Calibri"/>
                        </a:rPr>
                        <a:t>complexity</a:t>
                      </a:r>
                      <a:r>
                        <a:rPr sz="2200" spc="30" dirty="0">
                          <a:latin typeface="Calibri"/>
                          <a:cs typeface="Calibri"/>
                        </a:rPr>
                        <a:t> </a:t>
                      </a:r>
                      <a:r>
                        <a:rPr sz="2200" spc="-5" dirty="0">
                          <a:latin typeface="Calibri"/>
                          <a:cs typeface="Calibri"/>
                        </a:rPr>
                        <a:t>is</a:t>
                      </a:r>
                      <a:r>
                        <a:rPr sz="2200" dirty="0">
                          <a:latin typeface="Calibri"/>
                          <a:cs typeface="Calibri"/>
                        </a:rPr>
                        <a:t> </a:t>
                      </a:r>
                      <a:r>
                        <a:rPr sz="2200" spc="-10" dirty="0">
                          <a:latin typeface="Calibri"/>
                          <a:cs typeface="Calibri"/>
                        </a:rPr>
                        <a:t>O(nlogn)</a:t>
                      </a:r>
                      <a:endParaRPr sz="2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515"/>
                        </a:lnSpc>
                      </a:pPr>
                      <a:r>
                        <a:rPr sz="2200" spc="-35" dirty="0">
                          <a:latin typeface="Calibri"/>
                          <a:cs typeface="Calibri"/>
                        </a:rPr>
                        <a:t>Worst</a:t>
                      </a:r>
                      <a:r>
                        <a:rPr sz="2200" spc="-10" dirty="0">
                          <a:latin typeface="Calibri"/>
                          <a:cs typeface="Calibri"/>
                        </a:rPr>
                        <a:t> case</a:t>
                      </a:r>
                      <a:r>
                        <a:rPr sz="2200" dirty="0">
                          <a:latin typeface="Calibri"/>
                          <a:cs typeface="Calibri"/>
                        </a:rPr>
                        <a:t> </a:t>
                      </a:r>
                      <a:r>
                        <a:rPr sz="2200" spc="-5" dirty="0">
                          <a:latin typeface="Calibri"/>
                          <a:cs typeface="Calibri"/>
                        </a:rPr>
                        <a:t>time</a:t>
                      </a:r>
                      <a:r>
                        <a:rPr sz="2200" spc="25" dirty="0">
                          <a:latin typeface="Calibri"/>
                          <a:cs typeface="Calibri"/>
                        </a:rPr>
                        <a:t> </a:t>
                      </a:r>
                      <a:r>
                        <a:rPr sz="2200" spc="-15" dirty="0">
                          <a:latin typeface="Calibri"/>
                          <a:cs typeface="Calibri"/>
                        </a:rPr>
                        <a:t>complexity</a:t>
                      </a:r>
                      <a:r>
                        <a:rPr sz="2200" spc="30" dirty="0">
                          <a:latin typeface="Calibri"/>
                          <a:cs typeface="Calibri"/>
                        </a:rPr>
                        <a:t> </a:t>
                      </a:r>
                      <a:r>
                        <a:rPr sz="2200" spc="-5" dirty="0">
                          <a:latin typeface="Calibri"/>
                          <a:cs typeface="Calibri"/>
                        </a:rPr>
                        <a:t>is</a:t>
                      </a:r>
                      <a:r>
                        <a:rPr sz="2200" dirty="0">
                          <a:latin typeface="Calibri"/>
                          <a:cs typeface="Calibri"/>
                        </a:rPr>
                        <a:t> </a:t>
                      </a:r>
                      <a:r>
                        <a:rPr sz="2200" spc="-10" dirty="0">
                          <a:latin typeface="Calibri"/>
                          <a:cs typeface="Calibri"/>
                        </a:rPr>
                        <a:t>O(n2)</a:t>
                      </a:r>
                      <a:endParaRPr sz="2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391515">
                <a:tc>
                  <a:txBody>
                    <a:bodyPr/>
                    <a:lstStyle/>
                    <a:p>
                      <a:pPr marL="67945">
                        <a:lnSpc>
                          <a:spcPts val="2510"/>
                        </a:lnSpc>
                      </a:pPr>
                      <a:r>
                        <a:rPr sz="2200" spc="-25" dirty="0">
                          <a:latin typeface="Calibri"/>
                          <a:cs typeface="Calibri"/>
                        </a:rPr>
                        <a:t>Average</a:t>
                      </a:r>
                      <a:r>
                        <a:rPr sz="2200" spc="10" dirty="0">
                          <a:latin typeface="Calibri"/>
                          <a:cs typeface="Calibri"/>
                        </a:rPr>
                        <a:t> </a:t>
                      </a:r>
                      <a:r>
                        <a:rPr sz="2200" spc="-10" dirty="0">
                          <a:latin typeface="Calibri"/>
                          <a:cs typeface="Calibri"/>
                        </a:rPr>
                        <a:t>case</a:t>
                      </a:r>
                      <a:r>
                        <a:rPr sz="2200" dirty="0">
                          <a:latin typeface="Calibri"/>
                          <a:cs typeface="Calibri"/>
                        </a:rPr>
                        <a:t> </a:t>
                      </a:r>
                      <a:r>
                        <a:rPr sz="2200" spc="-5" dirty="0">
                          <a:latin typeface="Calibri"/>
                          <a:cs typeface="Calibri"/>
                        </a:rPr>
                        <a:t>time</a:t>
                      </a:r>
                      <a:r>
                        <a:rPr sz="2200" spc="5" dirty="0">
                          <a:latin typeface="Calibri"/>
                          <a:cs typeface="Calibri"/>
                        </a:rPr>
                        <a:t> </a:t>
                      </a:r>
                      <a:r>
                        <a:rPr sz="2200" spc="-15" dirty="0">
                          <a:latin typeface="Calibri"/>
                          <a:cs typeface="Calibri"/>
                        </a:rPr>
                        <a:t>complexity</a:t>
                      </a:r>
                      <a:r>
                        <a:rPr sz="2200" spc="25" dirty="0">
                          <a:latin typeface="Calibri"/>
                          <a:cs typeface="Calibri"/>
                        </a:rPr>
                        <a:t> </a:t>
                      </a:r>
                      <a:r>
                        <a:rPr sz="2200" spc="-5" dirty="0">
                          <a:latin typeface="Calibri"/>
                          <a:cs typeface="Calibri"/>
                        </a:rPr>
                        <a:t>is</a:t>
                      </a:r>
                      <a:r>
                        <a:rPr sz="2200" dirty="0">
                          <a:latin typeface="Calibri"/>
                          <a:cs typeface="Calibri"/>
                        </a:rPr>
                        <a:t> </a:t>
                      </a:r>
                      <a:r>
                        <a:rPr sz="2200" spc="-5" dirty="0">
                          <a:latin typeface="Calibri"/>
                          <a:cs typeface="Calibri"/>
                        </a:rPr>
                        <a:t>also</a:t>
                      </a:r>
                      <a:r>
                        <a:rPr sz="2200" spc="10" dirty="0">
                          <a:latin typeface="Calibri"/>
                          <a:cs typeface="Calibri"/>
                        </a:rPr>
                        <a:t> </a:t>
                      </a:r>
                      <a:r>
                        <a:rPr sz="2200" spc="-5" dirty="0">
                          <a:latin typeface="Calibri"/>
                          <a:cs typeface="Calibri"/>
                        </a:rPr>
                        <a:t>O(nlogn)</a:t>
                      </a:r>
                      <a:endParaRPr sz="2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5DFEC"/>
                    </a:solidFill>
                  </a:tcPr>
                </a:tc>
                <a:tc>
                  <a:txBody>
                    <a:bodyPr/>
                    <a:lstStyle/>
                    <a:p>
                      <a:pPr marL="69215">
                        <a:lnSpc>
                          <a:spcPts val="2510"/>
                        </a:lnSpc>
                      </a:pPr>
                      <a:r>
                        <a:rPr sz="2200" spc="-25" dirty="0">
                          <a:latin typeface="Calibri"/>
                          <a:cs typeface="Calibri"/>
                        </a:rPr>
                        <a:t>Average</a:t>
                      </a:r>
                      <a:r>
                        <a:rPr sz="2200" spc="10" dirty="0">
                          <a:latin typeface="Calibri"/>
                          <a:cs typeface="Calibri"/>
                        </a:rPr>
                        <a:t> </a:t>
                      </a:r>
                      <a:r>
                        <a:rPr sz="2200" spc="-10" dirty="0">
                          <a:latin typeface="Calibri"/>
                          <a:cs typeface="Calibri"/>
                        </a:rPr>
                        <a:t>case</a:t>
                      </a:r>
                      <a:r>
                        <a:rPr sz="2200" dirty="0">
                          <a:latin typeface="Calibri"/>
                          <a:cs typeface="Calibri"/>
                        </a:rPr>
                        <a:t> </a:t>
                      </a:r>
                      <a:r>
                        <a:rPr sz="2200" spc="-5" dirty="0">
                          <a:latin typeface="Calibri"/>
                          <a:cs typeface="Calibri"/>
                        </a:rPr>
                        <a:t>time</a:t>
                      </a:r>
                      <a:r>
                        <a:rPr sz="2200" spc="5" dirty="0">
                          <a:latin typeface="Calibri"/>
                          <a:cs typeface="Calibri"/>
                        </a:rPr>
                        <a:t> </a:t>
                      </a:r>
                      <a:r>
                        <a:rPr sz="2200" spc="-15" dirty="0">
                          <a:latin typeface="Calibri"/>
                          <a:cs typeface="Calibri"/>
                        </a:rPr>
                        <a:t>complexity</a:t>
                      </a:r>
                      <a:r>
                        <a:rPr sz="2200" spc="25" dirty="0">
                          <a:latin typeface="Calibri"/>
                          <a:cs typeface="Calibri"/>
                        </a:rPr>
                        <a:t> </a:t>
                      </a:r>
                      <a:r>
                        <a:rPr sz="2200" spc="-5" dirty="0">
                          <a:latin typeface="Calibri"/>
                          <a:cs typeface="Calibri"/>
                        </a:rPr>
                        <a:t>is</a:t>
                      </a:r>
                      <a:r>
                        <a:rPr sz="2200" dirty="0">
                          <a:latin typeface="Calibri"/>
                          <a:cs typeface="Calibri"/>
                        </a:rPr>
                        <a:t> </a:t>
                      </a:r>
                      <a:r>
                        <a:rPr sz="2200" spc="-5" dirty="0">
                          <a:latin typeface="Calibri"/>
                          <a:cs typeface="Calibri"/>
                        </a:rPr>
                        <a:t>also</a:t>
                      </a:r>
                      <a:r>
                        <a:rPr sz="2200" spc="10" dirty="0">
                          <a:latin typeface="Calibri"/>
                          <a:cs typeface="Calibri"/>
                        </a:rPr>
                        <a:t> </a:t>
                      </a:r>
                      <a:r>
                        <a:rPr sz="2200" spc="-5" dirty="0">
                          <a:latin typeface="Calibri"/>
                          <a:cs typeface="Calibri"/>
                        </a:rPr>
                        <a:t>O(nlogn).</a:t>
                      </a:r>
                      <a:endParaRPr sz="2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5DFEC"/>
                    </a:solidFill>
                  </a:tcPr>
                </a:tc>
                <a:extLst>
                  <a:ext uri="{0D108BD9-81ED-4DB2-BD59-A6C34878D82A}">
                    <a16:rowId xmlns:a16="http://schemas.microsoft.com/office/drawing/2014/main" val="10005"/>
                  </a:ext>
                </a:extLst>
              </a:tr>
            </a:tbl>
          </a:graphicData>
        </a:graphic>
      </p:graphicFrame>
      <p:sp>
        <p:nvSpPr>
          <p:cNvPr id="4" name="object 4"/>
          <p:cNvSpPr txBox="1"/>
          <p:nvPr/>
        </p:nvSpPr>
        <p:spPr>
          <a:xfrm>
            <a:off x="1374394" y="6048857"/>
            <a:ext cx="10567670" cy="635635"/>
          </a:xfrm>
          <a:prstGeom prst="rect">
            <a:avLst/>
          </a:prstGeom>
        </p:spPr>
        <p:txBody>
          <a:bodyPr vert="horz" wrap="square" lIns="0" tIns="12700" rIns="0" bIns="0" rtlCol="0">
            <a:spAutoFit/>
          </a:bodyPr>
          <a:lstStyle/>
          <a:p>
            <a:pPr marL="12700" marR="5080">
              <a:lnSpc>
                <a:spcPct val="100000"/>
              </a:lnSpc>
              <a:spcBef>
                <a:spcPts val="100"/>
              </a:spcBef>
            </a:pPr>
            <a:r>
              <a:rPr sz="2000" spc="-20" dirty="0">
                <a:latin typeface="Calibri"/>
                <a:cs typeface="Calibri"/>
              </a:rPr>
              <a:t>Even</a:t>
            </a:r>
            <a:r>
              <a:rPr sz="2000" dirty="0">
                <a:latin typeface="Calibri"/>
                <a:cs typeface="Calibri"/>
              </a:rPr>
              <a:t> though</a:t>
            </a:r>
            <a:r>
              <a:rPr sz="2000" spc="-20" dirty="0">
                <a:latin typeface="Calibri"/>
                <a:cs typeface="Calibri"/>
              </a:rPr>
              <a:t> Average</a:t>
            </a:r>
            <a:r>
              <a:rPr sz="2000" spc="-5" dirty="0">
                <a:latin typeface="Calibri"/>
                <a:cs typeface="Calibri"/>
              </a:rPr>
              <a:t> case</a:t>
            </a:r>
            <a:r>
              <a:rPr sz="2000" spc="10" dirty="0">
                <a:latin typeface="Calibri"/>
                <a:cs typeface="Calibri"/>
              </a:rPr>
              <a:t> </a:t>
            </a:r>
            <a:r>
              <a:rPr sz="2000" spc="-5" dirty="0">
                <a:latin typeface="Calibri"/>
                <a:cs typeface="Calibri"/>
              </a:rPr>
              <a:t>of</a:t>
            </a:r>
            <a:r>
              <a:rPr sz="2000" spc="-10" dirty="0">
                <a:latin typeface="Calibri"/>
                <a:cs typeface="Calibri"/>
              </a:rPr>
              <a:t> </a:t>
            </a:r>
            <a:r>
              <a:rPr sz="2000" spc="-5" dirty="0">
                <a:latin typeface="Calibri"/>
                <a:cs typeface="Calibri"/>
              </a:rPr>
              <a:t>Quicksort</a:t>
            </a:r>
            <a:r>
              <a:rPr sz="2000" spc="15" dirty="0">
                <a:latin typeface="Calibri"/>
                <a:cs typeface="Calibri"/>
              </a:rPr>
              <a:t> </a:t>
            </a:r>
            <a:r>
              <a:rPr sz="2000" dirty="0">
                <a:latin typeface="Calibri"/>
                <a:cs typeface="Calibri"/>
              </a:rPr>
              <a:t>is</a:t>
            </a:r>
            <a:r>
              <a:rPr sz="2000" spc="10" dirty="0">
                <a:latin typeface="Calibri"/>
                <a:cs typeface="Calibri"/>
              </a:rPr>
              <a:t> </a:t>
            </a:r>
            <a:r>
              <a:rPr sz="2000" spc="-5" dirty="0">
                <a:latin typeface="Calibri"/>
                <a:cs typeface="Calibri"/>
              </a:rPr>
              <a:t>same</a:t>
            </a:r>
            <a:r>
              <a:rPr sz="2000" spc="20" dirty="0">
                <a:latin typeface="Calibri"/>
                <a:cs typeface="Calibri"/>
              </a:rPr>
              <a:t> </a:t>
            </a:r>
            <a:r>
              <a:rPr sz="2000" dirty="0">
                <a:latin typeface="Calibri"/>
                <a:cs typeface="Calibri"/>
              </a:rPr>
              <a:t>as</a:t>
            </a:r>
            <a:r>
              <a:rPr sz="2000" spc="5" dirty="0">
                <a:latin typeface="Calibri"/>
                <a:cs typeface="Calibri"/>
              </a:rPr>
              <a:t> </a:t>
            </a:r>
            <a:r>
              <a:rPr sz="2000" spc="-5" dirty="0">
                <a:latin typeface="Calibri"/>
                <a:cs typeface="Calibri"/>
              </a:rPr>
              <a:t>that</a:t>
            </a:r>
            <a:r>
              <a:rPr sz="2000" spc="15" dirty="0">
                <a:latin typeface="Calibri"/>
                <a:cs typeface="Calibri"/>
              </a:rPr>
              <a:t> </a:t>
            </a:r>
            <a:r>
              <a:rPr sz="2000" spc="-5" dirty="0">
                <a:latin typeface="Calibri"/>
                <a:cs typeface="Calibri"/>
              </a:rPr>
              <a:t>of</a:t>
            </a:r>
            <a:r>
              <a:rPr sz="2000" spc="5" dirty="0">
                <a:latin typeface="Calibri"/>
                <a:cs typeface="Calibri"/>
              </a:rPr>
              <a:t> </a:t>
            </a:r>
            <a:r>
              <a:rPr sz="2000" spc="-5" dirty="0">
                <a:latin typeface="Calibri"/>
                <a:cs typeface="Calibri"/>
              </a:rPr>
              <a:t>Mergesort,</a:t>
            </a:r>
            <a:r>
              <a:rPr sz="2000" spc="5" dirty="0">
                <a:latin typeface="Calibri"/>
                <a:cs typeface="Calibri"/>
              </a:rPr>
              <a:t> </a:t>
            </a:r>
            <a:r>
              <a:rPr sz="2000" dirty="0">
                <a:latin typeface="Calibri"/>
                <a:cs typeface="Calibri"/>
              </a:rPr>
              <a:t>actual</a:t>
            </a:r>
            <a:r>
              <a:rPr sz="2000" spc="5" dirty="0">
                <a:latin typeface="Calibri"/>
                <a:cs typeface="Calibri"/>
              </a:rPr>
              <a:t> </a:t>
            </a:r>
            <a:r>
              <a:rPr sz="2000" spc="-5" dirty="0">
                <a:latin typeface="Calibri"/>
                <a:cs typeface="Calibri"/>
              </a:rPr>
              <a:t>time</a:t>
            </a:r>
            <a:r>
              <a:rPr sz="2000" spc="20" dirty="0">
                <a:latin typeface="Calibri"/>
                <a:cs typeface="Calibri"/>
              </a:rPr>
              <a:t> </a:t>
            </a:r>
            <a:r>
              <a:rPr sz="2000" spc="-20" dirty="0">
                <a:latin typeface="Calibri"/>
                <a:cs typeface="Calibri"/>
              </a:rPr>
              <a:t>taken</a:t>
            </a:r>
            <a:r>
              <a:rPr sz="2000" dirty="0">
                <a:latin typeface="Calibri"/>
                <a:cs typeface="Calibri"/>
              </a:rPr>
              <a:t> </a:t>
            </a:r>
            <a:r>
              <a:rPr sz="2000" spc="-15" dirty="0">
                <a:latin typeface="Calibri"/>
                <a:cs typeface="Calibri"/>
              </a:rPr>
              <a:t>for</a:t>
            </a:r>
            <a:r>
              <a:rPr sz="2000" spc="-10" dirty="0">
                <a:latin typeface="Calibri"/>
                <a:cs typeface="Calibri"/>
              </a:rPr>
              <a:t> execution</a:t>
            </a:r>
            <a:r>
              <a:rPr sz="2000" spc="-5" dirty="0">
                <a:latin typeface="Calibri"/>
                <a:cs typeface="Calibri"/>
              </a:rPr>
              <a:t> </a:t>
            </a:r>
            <a:r>
              <a:rPr sz="2000" dirty="0">
                <a:latin typeface="Calibri"/>
                <a:cs typeface="Calibri"/>
              </a:rPr>
              <a:t>is </a:t>
            </a:r>
            <a:r>
              <a:rPr sz="2000" spc="-434" dirty="0">
                <a:latin typeface="Calibri"/>
                <a:cs typeface="Calibri"/>
              </a:rPr>
              <a:t> </a:t>
            </a:r>
            <a:r>
              <a:rPr sz="2000" dirty="0">
                <a:latin typeface="Calibri"/>
                <a:cs typeface="Calibri"/>
              </a:rPr>
              <a:t>much</a:t>
            </a:r>
            <a:r>
              <a:rPr sz="2000" spc="-5" dirty="0">
                <a:latin typeface="Calibri"/>
                <a:cs typeface="Calibri"/>
              </a:rPr>
              <a:t> less</a:t>
            </a:r>
            <a:r>
              <a:rPr sz="2000" spc="5" dirty="0">
                <a:latin typeface="Calibri"/>
                <a:cs typeface="Calibri"/>
              </a:rPr>
              <a:t> </a:t>
            </a:r>
            <a:r>
              <a:rPr sz="2000" dirty="0">
                <a:latin typeface="Calibri"/>
                <a:cs typeface="Calibri"/>
              </a:rPr>
              <a:t>than</a:t>
            </a:r>
            <a:r>
              <a:rPr sz="2000" spc="-5" dirty="0">
                <a:latin typeface="Calibri"/>
                <a:cs typeface="Calibri"/>
              </a:rPr>
              <a:t> </a:t>
            </a:r>
            <a:r>
              <a:rPr sz="2000" spc="-10" dirty="0">
                <a:latin typeface="Calibri"/>
                <a:cs typeface="Calibri"/>
              </a:rPr>
              <a:t>merge</a:t>
            </a:r>
            <a:r>
              <a:rPr sz="2000" dirty="0">
                <a:latin typeface="Calibri"/>
                <a:cs typeface="Calibri"/>
              </a:rPr>
              <a:t> </a:t>
            </a:r>
            <a:r>
              <a:rPr sz="2000" spc="-5" dirty="0">
                <a:latin typeface="Calibri"/>
                <a:cs typeface="Calibri"/>
              </a:rPr>
              <a:t>sort,</a:t>
            </a:r>
            <a:r>
              <a:rPr sz="2000" spc="-10" dirty="0">
                <a:latin typeface="Calibri"/>
                <a:cs typeface="Calibri"/>
              </a:rPr>
              <a:t> </a:t>
            </a:r>
            <a:r>
              <a:rPr sz="2000" spc="-5" dirty="0">
                <a:latin typeface="Calibri"/>
                <a:cs typeface="Calibri"/>
              </a:rPr>
              <a:t>so</a:t>
            </a:r>
            <a:r>
              <a:rPr sz="2000" dirty="0">
                <a:latin typeface="Calibri"/>
                <a:cs typeface="Calibri"/>
              </a:rPr>
              <a:t> </a:t>
            </a:r>
            <a:r>
              <a:rPr sz="2000" spc="-5" dirty="0">
                <a:latin typeface="Calibri"/>
                <a:cs typeface="Calibri"/>
              </a:rPr>
              <a:t>quicksort</a:t>
            </a:r>
            <a:r>
              <a:rPr sz="2000" dirty="0">
                <a:latin typeface="Calibri"/>
                <a:cs typeface="Calibri"/>
              </a:rPr>
              <a:t> used in</a:t>
            </a:r>
            <a:r>
              <a:rPr sz="2000" spc="-10" dirty="0">
                <a:latin typeface="Calibri"/>
                <a:cs typeface="Calibri"/>
              </a:rPr>
              <a:t> most</a:t>
            </a:r>
            <a:r>
              <a:rPr sz="2000" spc="5" dirty="0">
                <a:latin typeface="Calibri"/>
                <a:cs typeface="Calibri"/>
              </a:rPr>
              <a:t> </a:t>
            </a:r>
            <a:r>
              <a:rPr sz="2000" spc="-5" dirty="0">
                <a:latin typeface="Calibri"/>
                <a:cs typeface="Calibri"/>
              </a:rPr>
              <a:t>of</a:t>
            </a:r>
            <a:r>
              <a:rPr sz="2000" spc="5" dirty="0">
                <a:latin typeface="Calibri"/>
                <a:cs typeface="Calibri"/>
              </a:rPr>
              <a:t> </a:t>
            </a:r>
            <a:r>
              <a:rPr sz="2000" spc="-5" dirty="0">
                <a:latin typeface="Calibri"/>
                <a:cs typeface="Calibri"/>
              </a:rPr>
              <a:t>practical</a:t>
            </a:r>
            <a:r>
              <a:rPr sz="2000" spc="-15" dirty="0">
                <a:latin typeface="Calibri"/>
                <a:cs typeface="Calibri"/>
              </a:rPr>
              <a:t> </a:t>
            </a:r>
            <a:r>
              <a:rPr sz="2000" spc="-5" dirty="0">
                <a:latin typeface="Calibri"/>
                <a:cs typeface="Calibri"/>
              </a:rPr>
              <a:t>applications.</a:t>
            </a:r>
            <a:endParaRPr sz="2000">
              <a:latin typeface="Calibri"/>
              <a:cs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BF00-C133-2680-82BE-3F21BA9589CB}"/>
              </a:ext>
            </a:extLst>
          </p:cNvPr>
          <p:cNvSpPr>
            <a:spLocks noGrp="1"/>
          </p:cNvSpPr>
          <p:nvPr>
            <p:ph type="title"/>
          </p:nvPr>
        </p:nvSpPr>
        <p:spPr>
          <a:xfrm>
            <a:off x="1602994" y="392939"/>
            <a:ext cx="6779006" cy="826262"/>
          </a:xfrm>
        </p:spPr>
        <p:txBody>
          <a:bodyPr/>
          <a:lstStyle/>
          <a:p>
            <a:r>
              <a:rPr lang="en-US" altLang="en-US" dirty="0"/>
              <a:t>Binary Tree Algorithms</a:t>
            </a:r>
            <a:endParaRPr lang="en-IN" dirty="0"/>
          </a:p>
        </p:txBody>
      </p:sp>
      <p:sp>
        <p:nvSpPr>
          <p:cNvPr id="3" name="Text Placeholder 2">
            <a:extLst>
              <a:ext uri="{FF2B5EF4-FFF2-40B4-BE49-F238E27FC236}">
                <a16:creationId xmlns:a16="http://schemas.microsoft.com/office/drawing/2014/main" id="{AEBAE405-BC9C-1EF7-FF71-7AEC790EE7F0}"/>
              </a:ext>
            </a:extLst>
          </p:cNvPr>
          <p:cNvSpPr>
            <a:spLocks noGrp="1"/>
          </p:cNvSpPr>
          <p:nvPr>
            <p:ph type="body" idx="1"/>
          </p:nvPr>
        </p:nvSpPr>
        <p:spPr>
          <a:xfrm>
            <a:off x="811275" y="1454861"/>
            <a:ext cx="10569448" cy="3447098"/>
          </a:xfrm>
        </p:spPr>
        <p:txBody>
          <a:bodyPr/>
          <a:lstStyle/>
          <a:p>
            <a:pPr>
              <a:buFont typeface="Monotype Sorts" pitchFamily="2" charset="2"/>
              <a:buNone/>
              <a:defRPr/>
            </a:pPr>
            <a:r>
              <a:rPr lang="en-US" altLang="en-US" dirty="0"/>
              <a:t>Binary tree is a divide-and-conquer structure!</a:t>
            </a:r>
          </a:p>
          <a:p>
            <a:r>
              <a:rPr lang="en-US" altLang="en-US" dirty="0"/>
              <a:t>A binary tree T is defined as a finite set of nodes that is either empty or consists of a root and two disjoint binary trees </a:t>
            </a:r>
            <a:r>
              <a:rPr lang="en-US" dirty="0"/>
              <a:t> </a:t>
            </a:r>
            <a:endParaRPr lang="en-IN" dirty="0"/>
          </a:p>
          <a:p>
            <a:r>
              <a:rPr lang="en-US" dirty="0"/>
              <a:t>    T</a:t>
            </a:r>
            <a:r>
              <a:rPr lang="en-US" baseline="-25000" dirty="0"/>
              <a:t>L</a:t>
            </a:r>
            <a:r>
              <a:rPr lang="en-US" altLang="en-US" dirty="0"/>
              <a:t> &amp; </a:t>
            </a:r>
            <a:r>
              <a:rPr lang="en-US" dirty="0"/>
              <a:t> T</a:t>
            </a:r>
            <a:r>
              <a:rPr lang="en-US" baseline="-25000" dirty="0"/>
              <a:t>R</a:t>
            </a:r>
            <a:r>
              <a:rPr lang="en-US" altLang="en-US" dirty="0"/>
              <a:t> called respectively, the left and right subtrees of the root.</a:t>
            </a:r>
          </a:p>
          <a:p>
            <a:pPr>
              <a:buFont typeface="Monotype Sorts" pitchFamily="2" charset="2"/>
              <a:buNone/>
              <a:defRPr/>
            </a:pPr>
            <a:endParaRPr lang="en-US" altLang="en-US" dirty="0"/>
          </a:p>
          <a:p>
            <a:endParaRPr lang="en-IN" dirty="0"/>
          </a:p>
        </p:txBody>
      </p:sp>
      <p:pic>
        <p:nvPicPr>
          <p:cNvPr id="4" name="Picture 4" descr="Fig 4">
            <a:extLst>
              <a:ext uri="{FF2B5EF4-FFF2-40B4-BE49-F238E27FC236}">
                <a16:creationId xmlns:a16="http://schemas.microsoft.com/office/drawing/2014/main" id="{4DD473E7-34D6-0C8C-1EE0-3CE3D05C7937}"/>
              </a:ext>
            </a:extLst>
          </p:cNvPr>
          <p:cNvPicPr>
            <a:picLocks noChangeAspect="1" noChangeArrowheads="1"/>
          </p:cNvPicPr>
          <p:nvPr/>
        </p:nvPicPr>
        <p:blipFill>
          <a:blip r:embed="rId2"/>
          <a:srcRect/>
          <a:stretch>
            <a:fillRect/>
          </a:stretch>
        </p:blipFill>
        <p:spPr>
          <a:xfrm>
            <a:off x="3657599" y="3301357"/>
            <a:ext cx="4876800" cy="2687638"/>
          </a:xfrm>
          <a:prstGeom prst="rect">
            <a:avLst/>
          </a:prstGeom>
          <a:noFill/>
        </p:spPr>
      </p:pic>
      <p:sp>
        <p:nvSpPr>
          <p:cNvPr id="5" name="TextBox 4">
            <a:extLst>
              <a:ext uri="{FF2B5EF4-FFF2-40B4-BE49-F238E27FC236}">
                <a16:creationId xmlns:a16="http://schemas.microsoft.com/office/drawing/2014/main" id="{6EAF1AC3-8E96-5DD0-2699-89A682BCB987}"/>
              </a:ext>
            </a:extLst>
          </p:cNvPr>
          <p:cNvSpPr txBox="1"/>
          <p:nvPr/>
        </p:nvSpPr>
        <p:spPr>
          <a:xfrm>
            <a:off x="4038600" y="6400800"/>
            <a:ext cx="6248400" cy="369332"/>
          </a:xfrm>
          <a:prstGeom prst="rect">
            <a:avLst/>
          </a:prstGeom>
          <a:noFill/>
        </p:spPr>
        <p:txBody>
          <a:bodyPr wrap="square" rtlCol="0">
            <a:spAutoFit/>
          </a:bodyPr>
          <a:lstStyle/>
          <a:p>
            <a:r>
              <a:rPr lang="en-IN" dirty="0"/>
              <a:t>Fig1: Standard Representation of a binary tree</a:t>
            </a:r>
          </a:p>
        </p:txBody>
      </p:sp>
    </p:spTree>
    <p:extLst>
      <p:ext uri="{BB962C8B-B14F-4D97-AF65-F5344CB8AC3E}">
        <p14:creationId xmlns:p14="http://schemas.microsoft.com/office/powerpoint/2010/main" val="24743650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EF67-E740-B607-03BB-CF49BF490148}"/>
              </a:ext>
            </a:extLst>
          </p:cNvPr>
          <p:cNvSpPr>
            <a:spLocks noGrp="1"/>
          </p:cNvSpPr>
          <p:nvPr>
            <p:ph type="title"/>
          </p:nvPr>
        </p:nvSpPr>
        <p:spPr>
          <a:xfrm>
            <a:off x="1602994" y="392939"/>
            <a:ext cx="5026406" cy="445262"/>
          </a:xfrm>
        </p:spPr>
        <p:txBody>
          <a:bodyPr/>
          <a:lstStyle/>
          <a:p>
            <a:r>
              <a:rPr lang="en-US" altLang="en-US" dirty="0"/>
              <a:t>Binary Tree Algorithms</a:t>
            </a:r>
            <a:endParaRPr lang="en-IN" dirty="0"/>
          </a:p>
        </p:txBody>
      </p:sp>
      <p:pic>
        <p:nvPicPr>
          <p:cNvPr id="5" name="Picture 4">
            <a:extLst>
              <a:ext uri="{FF2B5EF4-FFF2-40B4-BE49-F238E27FC236}">
                <a16:creationId xmlns:a16="http://schemas.microsoft.com/office/drawing/2014/main" id="{0B0C1594-D812-40CC-8BA9-778783FE0AD8}"/>
              </a:ext>
            </a:extLst>
          </p:cNvPr>
          <p:cNvPicPr>
            <a:picLocks noChangeAspect="1"/>
          </p:cNvPicPr>
          <p:nvPr/>
        </p:nvPicPr>
        <p:blipFill>
          <a:blip r:embed="rId2"/>
          <a:stretch>
            <a:fillRect/>
          </a:stretch>
        </p:blipFill>
        <p:spPr>
          <a:xfrm>
            <a:off x="760418" y="1295400"/>
            <a:ext cx="9755182" cy="3345739"/>
          </a:xfrm>
          <a:prstGeom prst="rect">
            <a:avLst/>
          </a:prstGeom>
        </p:spPr>
      </p:pic>
      <p:pic>
        <p:nvPicPr>
          <p:cNvPr id="7" name="Picture 6">
            <a:extLst>
              <a:ext uri="{FF2B5EF4-FFF2-40B4-BE49-F238E27FC236}">
                <a16:creationId xmlns:a16="http://schemas.microsoft.com/office/drawing/2014/main" id="{B838C30D-194A-A398-C9B1-1ABD30587179}"/>
              </a:ext>
            </a:extLst>
          </p:cNvPr>
          <p:cNvPicPr>
            <a:picLocks noChangeAspect="1"/>
          </p:cNvPicPr>
          <p:nvPr/>
        </p:nvPicPr>
        <p:blipFill>
          <a:blip r:embed="rId3"/>
          <a:stretch>
            <a:fillRect/>
          </a:stretch>
        </p:blipFill>
        <p:spPr>
          <a:xfrm>
            <a:off x="2590800" y="5095998"/>
            <a:ext cx="8305800" cy="676369"/>
          </a:xfrm>
          <a:prstGeom prst="rect">
            <a:avLst/>
          </a:prstGeom>
        </p:spPr>
      </p:pic>
    </p:spTree>
    <p:extLst>
      <p:ext uri="{BB962C8B-B14F-4D97-AF65-F5344CB8AC3E}">
        <p14:creationId xmlns:p14="http://schemas.microsoft.com/office/powerpoint/2010/main" val="164482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C3B150-0DF7-21D2-9931-8890207315B5}"/>
              </a:ext>
            </a:extLst>
          </p:cNvPr>
          <p:cNvSpPr>
            <a:spLocks noGrp="1"/>
          </p:cNvSpPr>
          <p:nvPr>
            <p:ph type="body" idx="1"/>
          </p:nvPr>
        </p:nvSpPr>
        <p:spPr>
          <a:xfrm>
            <a:off x="762000" y="596816"/>
            <a:ext cx="10569448" cy="492443"/>
          </a:xfrm>
        </p:spPr>
        <p:txBody>
          <a:bodyPr/>
          <a:lstStyle/>
          <a:p>
            <a:r>
              <a:rPr lang="en-IN" dirty="0"/>
              <a:t>Contd.,</a:t>
            </a:r>
          </a:p>
        </p:txBody>
      </p:sp>
      <p:pic>
        <p:nvPicPr>
          <p:cNvPr id="5" name="Picture 4">
            <a:extLst>
              <a:ext uri="{FF2B5EF4-FFF2-40B4-BE49-F238E27FC236}">
                <a16:creationId xmlns:a16="http://schemas.microsoft.com/office/drawing/2014/main" id="{6FF175C3-84DF-B798-D44E-9EAC8F9B1723}"/>
              </a:ext>
            </a:extLst>
          </p:cNvPr>
          <p:cNvPicPr>
            <a:picLocks noChangeAspect="1"/>
          </p:cNvPicPr>
          <p:nvPr/>
        </p:nvPicPr>
        <p:blipFill>
          <a:blip r:embed="rId2"/>
          <a:stretch>
            <a:fillRect/>
          </a:stretch>
        </p:blipFill>
        <p:spPr>
          <a:xfrm>
            <a:off x="1905000" y="1757129"/>
            <a:ext cx="7735380" cy="3343742"/>
          </a:xfrm>
          <a:prstGeom prst="rect">
            <a:avLst/>
          </a:prstGeom>
        </p:spPr>
      </p:pic>
    </p:spTree>
    <p:extLst>
      <p:ext uri="{BB962C8B-B14F-4D97-AF65-F5344CB8AC3E}">
        <p14:creationId xmlns:p14="http://schemas.microsoft.com/office/powerpoint/2010/main" val="30815856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6B1F4-469C-20C8-6734-44C1F4825CD6}"/>
              </a:ext>
            </a:extLst>
          </p:cNvPr>
          <p:cNvSpPr>
            <a:spLocks noGrp="1"/>
          </p:cNvSpPr>
          <p:nvPr>
            <p:ph type="title"/>
          </p:nvPr>
        </p:nvSpPr>
        <p:spPr/>
        <p:txBody>
          <a:bodyPr/>
          <a:lstStyle/>
          <a:p>
            <a:r>
              <a:rPr lang="en-IN" dirty="0"/>
              <a:t>Contd.,</a:t>
            </a:r>
          </a:p>
        </p:txBody>
      </p:sp>
      <p:sp>
        <p:nvSpPr>
          <p:cNvPr id="3" name="Text Placeholder 2">
            <a:extLst>
              <a:ext uri="{FF2B5EF4-FFF2-40B4-BE49-F238E27FC236}">
                <a16:creationId xmlns:a16="http://schemas.microsoft.com/office/drawing/2014/main" id="{4A000625-F871-3BAD-DBF0-FC3BAE967AE8}"/>
              </a:ext>
            </a:extLst>
          </p:cNvPr>
          <p:cNvSpPr>
            <a:spLocks noGrp="1"/>
          </p:cNvSpPr>
          <p:nvPr>
            <p:ph type="body" idx="1"/>
          </p:nvPr>
        </p:nvSpPr>
        <p:spPr>
          <a:xfrm>
            <a:off x="811275" y="1454861"/>
            <a:ext cx="10569448" cy="2954655"/>
          </a:xfrm>
        </p:spPr>
        <p:txBody>
          <a:bodyPr/>
          <a:lstStyle/>
          <a:p>
            <a:r>
              <a:rPr lang="en-US" dirty="0"/>
              <a:t>In the </a:t>
            </a:r>
            <a:r>
              <a:rPr lang="en-US" b="1" i="1" dirty="0"/>
              <a:t>preorder traversal</a:t>
            </a:r>
            <a:r>
              <a:rPr lang="en-US" dirty="0"/>
              <a:t>, the root is visited before the left and right subtrees are visited (in that order).</a:t>
            </a:r>
          </a:p>
          <a:p>
            <a:r>
              <a:rPr lang="en-US" dirty="0"/>
              <a:t>In the </a:t>
            </a:r>
            <a:r>
              <a:rPr lang="en-US" b="1" i="1" dirty="0" err="1"/>
              <a:t>inorder</a:t>
            </a:r>
            <a:r>
              <a:rPr lang="en-US" b="1" i="1" dirty="0"/>
              <a:t> traversal</a:t>
            </a:r>
            <a:r>
              <a:rPr lang="en-US" dirty="0"/>
              <a:t>, the root is visited after visiting its left subtree but before visiting the right subtree.</a:t>
            </a:r>
          </a:p>
          <a:p>
            <a:r>
              <a:rPr lang="en-US" dirty="0"/>
              <a:t>In the </a:t>
            </a:r>
            <a:r>
              <a:rPr lang="en-US" b="1" i="1" dirty="0" err="1"/>
              <a:t>postorder</a:t>
            </a:r>
            <a:r>
              <a:rPr lang="en-US" b="1" i="1" dirty="0"/>
              <a:t> traversal</a:t>
            </a:r>
            <a:r>
              <a:rPr lang="en-US" dirty="0"/>
              <a:t>, the root is visited after visiting the left and right  </a:t>
            </a:r>
            <a:r>
              <a:rPr lang="en-IN" dirty="0"/>
              <a:t>subtrees (in that order).</a:t>
            </a:r>
          </a:p>
        </p:txBody>
      </p:sp>
    </p:spTree>
    <p:extLst>
      <p:ext uri="{BB962C8B-B14F-4D97-AF65-F5344CB8AC3E}">
        <p14:creationId xmlns:p14="http://schemas.microsoft.com/office/powerpoint/2010/main" val="31515013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1B7B9B-A7D0-4662-4B0D-C58E5C532A5F}"/>
              </a:ext>
            </a:extLst>
          </p:cNvPr>
          <p:cNvPicPr>
            <a:picLocks noChangeAspect="1"/>
          </p:cNvPicPr>
          <p:nvPr/>
        </p:nvPicPr>
        <p:blipFill>
          <a:blip r:embed="rId2"/>
          <a:stretch>
            <a:fillRect/>
          </a:stretch>
        </p:blipFill>
        <p:spPr>
          <a:xfrm>
            <a:off x="3609628" y="1538023"/>
            <a:ext cx="7820372" cy="3781953"/>
          </a:xfrm>
          <a:prstGeom prst="rect">
            <a:avLst/>
          </a:prstGeom>
        </p:spPr>
      </p:pic>
    </p:spTree>
    <p:extLst>
      <p:ext uri="{BB962C8B-B14F-4D97-AF65-F5344CB8AC3E}">
        <p14:creationId xmlns:p14="http://schemas.microsoft.com/office/powerpoint/2010/main" val="12949809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03A9E-1C29-9062-C7CD-6F67A0E8E2ED}"/>
              </a:ext>
            </a:extLst>
          </p:cNvPr>
          <p:cNvSpPr>
            <a:spLocks noGrp="1"/>
          </p:cNvSpPr>
          <p:nvPr>
            <p:ph type="title"/>
          </p:nvPr>
        </p:nvSpPr>
        <p:spPr>
          <a:xfrm>
            <a:off x="1602993" y="392939"/>
            <a:ext cx="7201905" cy="506146"/>
          </a:xfrm>
        </p:spPr>
        <p:txBody>
          <a:bodyPr/>
          <a:lstStyle/>
          <a:p>
            <a:r>
              <a:rPr lang="en-IN" dirty="0"/>
              <a:t>Binary tree and its traversals</a:t>
            </a:r>
          </a:p>
        </p:txBody>
      </p:sp>
      <p:pic>
        <p:nvPicPr>
          <p:cNvPr id="5" name="Picture 4">
            <a:extLst>
              <a:ext uri="{FF2B5EF4-FFF2-40B4-BE49-F238E27FC236}">
                <a16:creationId xmlns:a16="http://schemas.microsoft.com/office/drawing/2014/main" id="{DC8FE20B-428B-65EB-362B-4FECEC30ECBA}"/>
              </a:ext>
            </a:extLst>
          </p:cNvPr>
          <p:cNvPicPr>
            <a:picLocks noChangeAspect="1"/>
          </p:cNvPicPr>
          <p:nvPr/>
        </p:nvPicPr>
        <p:blipFill>
          <a:blip r:embed="rId2"/>
          <a:stretch>
            <a:fillRect/>
          </a:stretch>
        </p:blipFill>
        <p:spPr>
          <a:xfrm>
            <a:off x="1066800" y="1495330"/>
            <a:ext cx="10294746" cy="3867339"/>
          </a:xfrm>
          <a:prstGeom prst="rect">
            <a:avLst/>
          </a:prstGeom>
        </p:spPr>
      </p:pic>
    </p:spTree>
    <p:extLst>
      <p:ext uri="{BB962C8B-B14F-4D97-AF65-F5344CB8AC3E}">
        <p14:creationId xmlns:p14="http://schemas.microsoft.com/office/powerpoint/2010/main" val="9793823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Slide Number Placeholder 5"/>
          <p:cNvSpPr>
            <a:spLocks noGrp="1"/>
          </p:cNvSpPr>
          <p:nvPr>
            <p:ph type="sldNum" sz="quarter" idx="4294967295"/>
          </p:nvPr>
        </p:nvSpPr>
        <p:spPr>
          <a:xfrm>
            <a:off x="9652000" y="6553200"/>
            <a:ext cx="2540000" cy="304800"/>
          </a:xfrm>
          <a:prstGeom prst="rect">
            <a:avLst/>
          </a:prstGeom>
          <a:noFill/>
          <a:ln>
            <a:miter lim="800000"/>
            <a:headEnd/>
            <a:tailEnd/>
          </a:ln>
        </p:spPr>
        <p:txBody>
          <a:bodyPr/>
          <a:lstStyle/>
          <a:p>
            <a:fld id="{D6E4C926-2FB7-4B8D-8482-A39FD0FB4EDD}" type="slidenum">
              <a:rPr lang="en-US" altLang="en-US"/>
              <a:pPr/>
              <a:t>68</a:t>
            </a:fld>
            <a:endParaRPr lang="en-US" altLang="en-US"/>
          </a:p>
        </p:txBody>
      </p:sp>
      <p:sp>
        <p:nvSpPr>
          <p:cNvPr id="316418" name="Rectangle 2">
            <a:extLst>
              <a:ext uri="{FF2B5EF4-FFF2-40B4-BE49-F238E27FC236}">
                <a16:creationId xmlns:a16="http://schemas.microsoft.com/office/drawing/2014/main" id="{B6BEB213-85FD-4D65-817C-156EDC7C5ED1}"/>
              </a:ext>
            </a:extLst>
          </p:cNvPr>
          <p:cNvSpPr>
            <a:spLocks noGrp="1" noChangeArrowheads="1"/>
          </p:cNvSpPr>
          <p:nvPr>
            <p:ph type="title"/>
          </p:nvPr>
        </p:nvSpPr>
        <p:spPr>
          <a:xfrm>
            <a:off x="812800" y="304800"/>
            <a:ext cx="10363200" cy="553998"/>
          </a:xfrm>
        </p:spPr>
        <p:txBody>
          <a:bodyPr/>
          <a:lstStyle/>
          <a:p>
            <a:pPr>
              <a:defRPr/>
            </a:pPr>
            <a:r>
              <a:rPr lang="en-US" altLang="en-US"/>
              <a:t>Multiplication of Large Integers </a:t>
            </a:r>
          </a:p>
        </p:txBody>
      </p:sp>
      <p:sp>
        <p:nvSpPr>
          <p:cNvPr id="316419" name="Rectangle 3">
            <a:extLst>
              <a:ext uri="{FF2B5EF4-FFF2-40B4-BE49-F238E27FC236}">
                <a16:creationId xmlns:a16="http://schemas.microsoft.com/office/drawing/2014/main" id="{FC21D714-1EE9-4B84-AEE0-D6029E1189D3}"/>
              </a:ext>
            </a:extLst>
          </p:cNvPr>
          <p:cNvSpPr>
            <a:spLocks noGrp="1" noChangeArrowheads="1"/>
          </p:cNvSpPr>
          <p:nvPr>
            <p:ph type="body" idx="1"/>
          </p:nvPr>
        </p:nvSpPr>
        <p:spPr>
          <a:xfrm>
            <a:off x="812800" y="1143000"/>
            <a:ext cx="11379200" cy="1477328"/>
          </a:xfrm>
        </p:spPr>
        <p:txBody>
          <a:bodyPr/>
          <a:lstStyle/>
          <a:p>
            <a:pPr marL="0" indent="0">
              <a:lnSpc>
                <a:spcPct val="90000"/>
              </a:lnSpc>
              <a:buFont typeface="Monotype Sorts" pitchFamily="2" charset="2"/>
              <a:buNone/>
              <a:defRPr/>
            </a:pPr>
            <a:br>
              <a:rPr lang="en-US" altLang="en-US" dirty="0"/>
            </a:br>
            <a:br>
              <a:rPr lang="en-US" altLang="en-US" dirty="0"/>
            </a:br>
            <a:br>
              <a:rPr lang="en-US" altLang="en-US" i="1" baseline="-25000" dirty="0"/>
            </a:br>
            <a:endParaRPr lang="en-US" altLang="en-US" baseline="30000" dirty="0"/>
          </a:p>
        </p:txBody>
      </p:sp>
      <p:pic>
        <p:nvPicPr>
          <p:cNvPr id="4" name="Picture 3">
            <a:extLst>
              <a:ext uri="{FF2B5EF4-FFF2-40B4-BE49-F238E27FC236}">
                <a16:creationId xmlns:a16="http://schemas.microsoft.com/office/drawing/2014/main" id="{E4B72662-4841-A74D-9DC7-8390DDD8C097}"/>
              </a:ext>
            </a:extLst>
          </p:cNvPr>
          <p:cNvPicPr>
            <a:picLocks noChangeAspect="1"/>
          </p:cNvPicPr>
          <p:nvPr/>
        </p:nvPicPr>
        <p:blipFill>
          <a:blip r:embed="rId3"/>
          <a:stretch>
            <a:fillRect/>
          </a:stretch>
        </p:blipFill>
        <p:spPr>
          <a:xfrm>
            <a:off x="228600" y="858798"/>
            <a:ext cx="11379200" cy="5982056"/>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3B8C4F-65EF-7FC7-88B7-6E5488955D46}"/>
              </a:ext>
            </a:extLst>
          </p:cNvPr>
          <p:cNvPicPr>
            <a:picLocks noChangeAspect="1"/>
          </p:cNvPicPr>
          <p:nvPr/>
        </p:nvPicPr>
        <p:blipFill>
          <a:blip r:embed="rId2"/>
          <a:stretch>
            <a:fillRect/>
          </a:stretch>
        </p:blipFill>
        <p:spPr>
          <a:xfrm>
            <a:off x="1447800" y="1447800"/>
            <a:ext cx="7925906" cy="1790950"/>
          </a:xfrm>
          <a:prstGeom prst="rect">
            <a:avLst/>
          </a:prstGeom>
        </p:spPr>
      </p:pic>
      <p:pic>
        <p:nvPicPr>
          <p:cNvPr id="7" name="Picture 6">
            <a:extLst>
              <a:ext uri="{FF2B5EF4-FFF2-40B4-BE49-F238E27FC236}">
                <a16:creationId xmlns:a16="http://schemas.microsoft.com/office/drawing/2014/main" id="{CC911DA0-B9E4-8F5A-B3AF-FECF75AE1147}"/>
              </a:ext>
            </a:extLst>
          </p:cNvPr>
          <p:cNvPicPr>
            <a:picLocks noChangeAspect="1"/>
          </p:cNvPicPr>
          <p:nvPr/>
        </p:nvPicPr>
        <p:blipFill>
          <a:blip r:embed="rId3"/>
          <a:stretch>
            <a:fillRect/>
          </a:stretch>
        </p:blipFill>
        <p:spPr>
          <a:xfrm>
            <a:off x="1371600" y="3550101"/>
            <a:ext cx="9704323" cy="1829055"/>
          </a:xfrm>
          <a:prstGeom prst="rect">
            <a:avLst/>
          </a:prstGeom>
        </p:spPr>
      </p:pic>
      <p:sp>
        <p:nvSpPr>
          <p:cNvPr id="8" name="TextBox 7">
            <a:extLst>
              <a:ext uri="{FF2B5EF4-FFF2-40B4-BE49-F238E27FC236}">
                <a16:creationId xmlns:a16="http://schemas.microsoft.com/office/drawing/2014/main" id="{1DA364FA-7223-E8D6-8B13-07186ABD6435}"/>
              </a:ext>
            </a:extLst>
          </p:cNvPr>
          <p:cNvSpPr txBox="1"/>
          <p:nvPr/>
        </p:nvSpPr>
        <p:spPr>
          <a:xfrm>
            <a:off x="2057400" y="533400"/>
            <a:ext cx="9525000" cy="646331"/>
          </a:xfrm>
          <a:prstGeom prst="rect">
            <a:avLst/>
          </a:prstGeom>
          <a:noFill/>
        </p:spPr>
        <p:txBody>
          <a:bodyPr wrap="square" rtlCol="0">
            <a:spAutoFit/>
          </a:bodyPr>
          <a:lstStyle/>
          <a:p>
            <a:r>
              <a:rPr lang="en-IN" dirty="0"/>
              <a:t>To demonstrate the basic idea of the algorithm let us start with a case of two digits </a:t>
            </a:r>
            <a:r>
              <a:rPr lang="en-IN" dirty="0" err="1"/>
              <a:t>integersm</a:t>
            </a:r>
            <a:r>
              <a:rPr lang="en-IN" dirty="0"/>
              <a:t> say 23 and 14. the representation as follows</a:t>
            </a:r>
          </a:p>
        </p:txBody>
      </p:sp>
    </p:spTree>
    <p:extLst>
      <p:ext uri="{BB962C8B-B14F-4D97-AF65-F5344CB8AC3E}">
        <p14:creationId xmlns:p14="http://schemas.microsoft.com/office/powerpoint/2010/main" val="347205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599" y="1511617"/>
            <a:ext cx="9628123" cy="4431983"/>
          </a:xfrm>
        </p:spPr>
        <p:txBody>
          <a:bodyPr/>
          <a:lstStyle/>
          <a:p>
            <a:r>
              <a:rPr lang="en-GB" dirty="0"/>
              <a:t>It is easy to see that a Hamiltonian circuit can also be defined as a sequence of </a:t>
            </a:r>
            <a:r>
              <a:rPr lang="en-GB" b="1" i="1" dirty="0"/>
              <a:t>n </a:t>
            </a:r>
            <a:r>
              <a:rPr lang="en-GB" dirty="0"/>
              <a:t>+</a:t>
            </a:r>
            <a:r>
              <a:rPr lang="en-GB" b="1" i="1" dirty="0"/>
              <a:t> </a:t>
            </a:r>
            <a:r>
              <a:rPr lang="en-GB" dirty="0"/>
              <a:t>1 adjacent vertices</a:t>
            </a:r>
            <a:r>
              <a:rPr lang="en-GB" b="1" i="1" dirty="0"/>
              <a:t> v</a:t>
            </a:r>
            <a:r>
              <a:rPr lang="en-GB" b="1" i="1" baseline="-25000" dirty="0"/>
              <a:t>i</a:t>
            </a:r>
            <a:r>
              <a:rPr lang="en-GB" baseline="-25000" dirty="0"/>
              <a:t>0</a:t>
            </a:r>
            <a:r>
              <a:rPr lang="en-GB" b="1" i="1" dirty="0"/>
              <a:t> , v</a:t>
            </a:r>
            <a:r>
              <a:rPr lang="en-GB" b="1" i="1" baseline="-25000" dirty="0"/>
              <a:t>i</a:t>
            </a:r>
            <a:r>
              <a:rPr lang="en-GB" baseline="-25000" dirty="0"/>
              <a:t>1</a:t>
            </a:r>
            <a:r>
              <a:rPr lang="en-GB" b="1" i="1" dirty="0"/>
              <a:t>, . . . , v</a:t>
            </a:r>
            <a:r>
              <a:rPr lang="en-GB" b="1" i="1" baseline="-25000" dirty="0"/>
              <a:t>in</a:t>
            </a:r>
            <a:r>
              <a:rPr lang="en-GB" baseline="-25000" dirty="0"/>
              <a:t>−1</a:t>
            </a:r>
            <a:r>
              <a:rPr lang="en-GB" b="1" i="1" dirty="0"/>
              <a:t>, v</a:t>
            </a:r>
            <a:r>
              <a:rPr lang="en-GB" b="1" i="1" baseline="-25000" dirty="0"/>
              <a:t>i</a:t>
            </a:r>
            <a:r>
              <a:rPr lang="en-GB" baseline="-25000" dirty="0"/>
              <a:t>0</a:t>
            </a:r>
            <a:r>
              <a:rPr lang="en-GB" b="1" i="1" dirty="0"/>
              <a:t> , </a:t>
            </a:r>
            <a:r>
              <a:rPr lang="en-GB" dirty="0"/>
              <a:t>where the first vertex of the sequence</a:t>
            </a:r>
            <a:r>
              <a:rPr lang="en-GB" b="1" i="1" dirty="0"/>
              <a:t> </a:t>
            </a:r>
            <a:r>
              <a:rPr lang="en-GB" dirty="0"/>
              <a:t>is the same as the last one and all the other </a:t>
            </a:r>
            <a:r>
              <a:rPr lang="en-GB" b="1" i="1" dirty="0"/>
              <a:t>n</a:t>
            </a:r>
            <a:r>
              <a:rPr lang="en-GB" dirty="0"/>
              <a:t> − 1 vertices are distinct. Further, we can assume, with no loss of generality, that all circuits start and end at one particular vertex (they are cycles after all, are they not?). Thus, we can get all the tours by generating all the permutations of </a:t>
            </a:r>
            <a:r>
              <a:rPr lang="en-GB" b="1" i="1" dirty="0"/>
              <a:t>n</a:t>
            </a:r>
            <a:r>
              <a:rPr lang="en-GB" dirty="0"/>
              <a:t> − 1 intermediate cities, compute the tour lengths, and find the shortest among them.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D660C2-12E5-082C-1D8B-2C7D5D56538C}"/>
              </a:ext>
            </a:extLst>
          </p:cNvPr>
          <p:cNvPicPr>
            <a:picLocks noChangeAspect="1"/>
          </p:cNvPicPr>
          <p:nvPr/>
        </p:nvPicPr>
        <p:blipFill>
          <a:blip r:embed="rId2"/>
          <a:stretch>
            <a:fillRect/>
          </a:stretch>
        </p:blipFill>
        <p:spPr>
          <a:xfrm>
            <a:off x="1371600" y="2590800"/>
            <a:ext cx="9745435" cy="3258005"/>
          </a:xfrm>
          <a:prstGeom prst="rect">
            <a:avLst/>
          </a:prstGeom>
        </p:spPr>
      </p:pic>
      <p:pic>
        <p:nvPicPr>
          <p:cNvPr id="7" name="Picture 6">
            <a:extLst>
              <a:ext uri="{FF2B5EF4-FFF2-40B4-BE49-F238E27FC236}">
                <a16:creationId xmlns:a16="http://schemas.microsoft.com/office/drawing/2014/main" id="{D276959E-8FF3-C954-1779-4008C8EE2D60}"/>
              </a:ext>
            </a:extLst>
          </p:cNvPr>
          <p:cNvPicPr>
            <a:picLocks noChangeAspect="1"/>
          </p:cNvPicPr>
          <p:nvPr/>
        </p:nvPicPr>
        <p:blipFill>
          <a:blip r:embed="rId3"/>
          <a:stretch>
            <a:fillRect/>
          </a:stretch>
        </p:blipFill>
        <p:spPr>
          <a:xfrm>
            <a:off x="1219200" y="170995"/>
            <a:ext cx="10591800" cy="2191205"/>
          </a:xfrm>
          <a:prstGeom prst="rect">
            <a:avLst/>
          </a:prstGeom>
        </p:spPr>
      </p:pic>
    </p:spTree>
    <p:extLst>
      <p:ext uri="{BB962C8B-B14F-4D97-AF65-F5344CB8AC3E}">
        <p14:creationId xmlns:p14="http://schemas.microsoft.com/office/powerpoint/2010/main" val="32733157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664192-C76C-AE15-C396-32AE6993518B}"/>
              </a:ext>
            </a:extLst>
          </p:cNvPr>
          <p:cNvPicPr>
            <a:picLocks noChangeAspect="1"/>
          </p:cNvPicPr>
          <p:nvPr/>
        </p:nvPicPr>
        <p:blipFill>
          <a:blip r:embed="rId2"/>
          <a:stretch>
            <a:fillRect/>
          </a:stretch>
        </p:blipFill>
        <p:spPr>
          <a:xfrm>
            <a:off x="1600200" y="304800"/>
            <a:ext cx="9906000" cy="6553200"/>
          </a:xfrm>
          <a:prstGeom prst="rect">
            <a:avLst/>
          </a:prstGeom>
        </p:spPr>
      </p:pic>
    </p:spTree>
    <p:extLst>
      <p:ext uri="{BB962C8B-B14F-4D97-AF65-F5344CB8AC3E}">
        <p14:creationId xmlns:p14="http://schemas.microsoft.com/office/powerpoint/2010/main" val="9425242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5E9C6-C4C0-E5C3-AFB9-B956B145BC73}"/>
              </a:ext>
            </a:extLst>
          </p:cNvPr>
          <p:cNvSpPr>
            <a:spLocks noGrp="1"/>
          </p:cNvSpPr>
          <p:nvPr>
            <p:ph type="title"/>
          </p:nvPr>
        </p:nvSpPr>
        <p:spPr/>
        <p:txBody>
          <a:bodyPr/>
          <a:lstStyle/>
          <a:p>
            <a:endParaRPr lang="en-IN"/>
          </a:p>
        </p:txBody>
      </p:sp>
      <p:pic>
        <p:nvPicPr>
          <p:cNvPr id="5" name="Picture 4">
            <a:extLst>
              <a:ext uri="{FF2B5EF4-FFF2-40B4-BE49-F238E27FC236}">
                <a16:creationId xmlns:a16="http://schemas.microsoft.com/office/drawing/2014/main" id="{5A73FE8C-15BF-EC51-BADD-3DDD14C26CC6}"/>
              </a:ext>
            </a:extLst>
          </p:cNvPr>
          <p:cNvPicPr>
            <a:picLocks noChangeAspect="1"/>
          </p:cNvPicPr>
          <p:nvPr/>
        </p:nvPicPr>
        <p:blipFill>
          <a:blip r:embed="rId2"/>
          <a:stretch>
            <a:fillRect/>
          </a:stretch>
        </p:blipFill>
        <p:spPr>
          <a:xfrm>
            <a:off x="1183694" y="0"/>
            <a:ext cx="10197029" cy="6858000"/>
          </a:xfrm>
          <a:prstGeom prst="rect">
            <a:avLst/>
          </a:prstGeom>
        </p:spPr>
      </p:pic>
    </p:spTree>
    <p:extLst>
      <p:ext uri="{BB962C8B-B14F-4D97-AF65-F5344CB8AC3E}">
        <p14:creationId xmlns:p14="http://schemas.microsoft.com/office/powerpoint/2010/main" val="36224579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305800" y="1066800"/>
            <a:ext cx="2997707" cy="4495800"/>
          </a:xfrm>
          <a:prstGeom prst="rect">
            <a:avLst/>
          </a:prstGeom>
        </p:spPr>
      </p:pic>
      <p:sp>
        <p:nvSpPr>
          <p:cNvPr id="3" name="object 3"/>
          <p:cNvSpPr txBox="1">
            <a:spLocks noGrp="1"/>
          </p:cNvSpPr>
          <p:nvPr>
            <p:ph type="title"/>
          </p:nvPr>
        </p:nvSpPr>
        <p:spPr>
          <a:xfrm>
            <a:off x="1679194" y="202438"/>
            <a:ext cx="7464806" cy="1120820"/>
          </a:xfrm>
          <a:prstGeom prst="rect">
            <a:avLst/>
          </a:prstGeom>
        </p:spPr>
        <p:txBody>
          <a:bodyPr vert="horz" wrap="square" lIns="0" tIns="12700" rIns="0" bIns="0" rtlCol="0">
            <a:spAutoFit/>
          </a:bodyPr>
          <a:lstStyle/>
          <a:p>
            <a:pPr marL="12700">
              <a:lnSpc>
                <a:spcPct val="100000"/>
              </a:lnSpc>
              <a:spcBef>
                <a:spcPts val="100"/>
              </a:spcBef>
            </a:pPr>
            <a:r>
              <a:rPr spc="-30" dirty="0"/>
              <a:t>Stressen’s </a:t>
            </a:r>
            <a:r>
              <a:rPr spc="-5" dirty="0"/>
              <a:t>matrix</a:t>
            </a:r>
            <a:r>
              <a:rPr spc="-25" dirty="0"/>
              <a:t> </a:t>
            </a:r>
            <a:r>
              <a:rPr spc="-10" dirty="0"/>
              <a:t>multiplication</a:t>
            </a:r>
            <a:r>
              <a:rPr lang="en-IN" spc="-10" dirty="0"/>
              <a:t> </a:t>
            </a:r>
            <a:r>
              <a:rPr lang="en-IN" dirty="0"/>
              <a:t>: Divide &amp; conquer</a:t>
            </a:r>
            <a:endParaRPr spc="-10" dirty="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68</a:t>
            </a:r>
          </a:p>
        </p:txBody>
      </p:sp>
      <p:sp>
        <p:nvSpPr>
          <p:cNvPr id="4" name="object 4"/>
          <p:cNvSpPr txBox="1"/>
          <p:nvPr/>
        </p:nvSpPr>
        <p:spPr>
          <a:xfrm>
            <a:off x="1679194" y="977616"/>
            <a:ext cx="5788660" cy="3244850"/>
          </a:xfrm>
          <a:prstGeom prst="rect">
            <a:avLst/>
          </a:prstGeom>
        </p:spPr>
        <p:txBody>
          <a:bodyPr vert="horz" wrap="square" lIns="0" tIns="109855" rIns="0" bIns="0" rtlCol="0">
            <a:spAutoFit/>
          </a:bodyPr>
          <a:lstStyle/>
          <a:p>
            <a:pPr marL="12700" algn="just">
              <a:lnSpc>
                <a:spcPct val="100000"/>
              </a:lnSpc>
              <a:spcBef>
                <a:spcPts val="865"/>
              </a:spcBef>
            </a:pPr>
            <a:r>
              <a:rPr sz="3200" b="1" spc="-5" dirty="0">
                <a:latin typeface="Calibri"/>
                <a:cs typeface="Calibri"/>
              </a:rPr>
              <a:t>Multiplication</a:t>
            </a:r>
            <a:r>
              <a:rPr sz="3200" b="1" spc="-25" dirty="0">
                <a:latin typeface="Calibri"/>
                <a:cs typeface="Calibri"/>
              </a:rPr>
              <a:t> </a:t>
            </a:r>
            <a:r>
              <a:rPr sz="3200" b="1" dirty="0">
                <a:latin typeface="Calibri"/>
                <a:cs typeface="Calibri"/>
              </a:rPr>
              <a:t>of</a:t>
            </a:r>
            <a:r>
              <a:rPr sz="3200" b="1" spc="675" dirty="0">
                <a:latin typeface="Calibri"/>
                <a:cs typeface="Calibri"/>
              </a:rPr>
              <a:t> </a:t>
            </a:r>
            <a:r>
              <a:rPr sz="3200" b="1" dirty="0">
                <a:latin typeface="Calibri"/>
                <a:cs typeface="Calibri"/>
              </a:rPr>
              <a:t>2</a:t>
            </a:r>
            <a:r>
              <a:rPr sz="3200" b="1" spc="10" dirty="0">
                <a:latin typeface="Calibri"/>
                <a:cs typeface="Calibri"/>
              </a:rPr>
              <a:t> </a:t>
            </a:r>
            <a:r>
              <a:rPr sz="3200" b="1" dirty="0">
                <a:latin typeface="Calibri"/>
                <a:cs typeface="Calibri"/>
              </a:rPr>
              <a:t>×</a:t>
            </a:r>
            <a:r>
              <a:rPr sz="3200" b="1" spc="-15" dirty="0">
                <a:latin typeface="Calibri"/>
                <a:cs typeface="Calibri"/>
              </a:rPr>
              <a:t> </a:t>
            </a:r>
            <a:r>
              <a:rPr sz="3200" b="1" dirty="0">
                <a:latin typeface="Calibri"/>
                <a:cs typeface="Calibri"/>
              </a:rPr>
              <a:t>2</a:t>
            </a:r>
            <a:r>
              <a:rPr sz="3200" b="1" spc="-10" dirty="0">
                <a:latin typeface="Calibri"/>
                <a:cs typeface="Calibri"/>
              </a:rPr>
              <a:t> </a:t>
            </a:r>
            <a:r>
              <a:rPr sz="3200" b="1" spc="-5" dirty="0">
                <a:latin typeface="Calibri"/>
                <a:cs typeface="Calibri"/>
              </a:rPr>
              <a:t>matrices:</a:t>
            </a:r>
            <a:endParaRPr sz="3200" dirty="0">
              <a:latin typeface="Calibri"/>
              <a:cs typeface="Calibri"/>
            </a:endParaRPr>
          </a:p>
          <a:p>
            <a:pPr marL="355600" marR="725170" indent="-342900" algn="just">
              <a:lnSpc>
                <a:spcPct val="100000"/>
              </a:lnSpc>
              <a:spcBef>
                <a:spcPts val="765"/>
              </a:spcBef>
              <a:buFont typeface="Arial MT"/>
              <a:buChar char="•"/>
              <a:tabLst>
                <a:tab pos="355600" algn="l"/>
              </a:tabLst>
            </a:pPr>
            <a:r>
              <a:rPr sz="3200" spc="-20" dirty="0">
                <a:latin typeface="Calibri"/>
                <a:cs typeface="Calibri"/>
              </a:rPr>
              <a:t>By </a:t>
            </a:r>
            <a:r>
              <a:rPr sz="3200" spc="-5" dirty="0">
                <a:latin typeface="Calibri"/>
                <a:cs typeface="Calibri"/>
              </a:rPr>
              <a:t>using divide-and-conquer </a:t>
            </a:r>
            <a:r>
              <a:rPr sz="3200" spc="-710" dirty="0">
                <a:latin typeface="Calibri"/>
                <a:cs typeface="Calibri"/>
              </a:rPr>
              <a:t> </a:t>
            </a:r>
            <a:r>
              <a:rPr sz="3200" spc="-10" dirty="0">
                <a:latin typeface="Calibri"/>
                <a:cs typeface="Calibri"/>
              </a:rPr>
              <a:t>approach </a:t>
            </a:r>
            <a:r>
              <a:rPr sz="3200" spc="-15" dirty="0">
                <a:latin typeface="Calibri"/>
                <a:cs typeface="Calibri"/>
              </a:rPr>
              <a:t>we </a:t>
            </a:r>
            <a:r>
              <a:rPr sz="3200" spc="-10" dirty="0">
                <a:latin typeface="Calibri"/>
                <a:cs typeface="Calibri"/>
              </a:rPr>
              <a:t>can </a:t>
            </a:r>
            <a:r>
              <a:rPr sz="3200" spc="-5" dirty="0">
                <a:solidFill>
                  <a:srgbClr val="000099"/>
                </a:solidFill>
                <a:latin typeface="Calibri"/>
                <a:cs typeface="Calibri"/>
              </a:rPr>
              <a:t>reduce </a:t>
            </a:r>
            <a:r>
              <a:rPr sz="3200" dirty="0">
                <a:solidFill>
                  <a:srgbClr val="000099"/>
                </a:solidFill>
                <a:latin typeface="Calibri"/>
                <a:cs typeface="Calibri"/>
              </a:rPr>
              <a:t>the </a:t>
            </a:r>
            <a:r>
              <a:rPr sz="3200" spc="-710" dirty="0">
                <a:solidFill>
                  <a:srgbClr val="000099"/>
                </a:solidFill>
                <a:latin typeface="Calibri"/>
                <a:cs typeface="Calibri"/>
              </a:rPr>
              <a:t> </a:t>
            </a:r>
            <a:r>
              <a:rPr sz="3200" spc="-5" dirty="0">
                <a:solidFill>
                  <a:srgbClr val="000099"/>
                </a:solidFill>
                <a:latin typeface="Calibri"/>
                <a:cs typeface="Calibri"/>
              </a:rPr>
              <a:t>number</a:t>
            </a:r>
            <a:r>
              <a:rPr sz="3200" spc="10" dirty="0">
                <a:solidFill>
                  <a:srgbClr val="000099"/>
                </a:solidFill>
                <a:latin typeface="Calibri"/>
                <a:cs typeface="Calibri"/>
              </a:rPr>
              <a:t> </a:t>
            </a:r>
            <a:r>
              <a:rPr sz="3200" spc="-5" dirty="0">
                <a:solidFill>
                  <a:srgbClr val="000099"/>
                </a:solidFill>
                <a:latin typeface="Calibri"/>
                <a:cs typeface="Calibri"/>
              </a:rPr>
              <a:t>of </a:t>
            </a:r>
            <a:r>
              <a:rPr sz="3200" spc="-10" dirty="0">
                <a:solidFill>
                  <a:srgbClr val="000099"/>
                </a:solidFill>
                <a:latin typeface="Calibri"/>
                <a:cs typeface="Calibri"/>
              </a:rPr>
              <a:t>multiplications</a:t>
            </a:r>
            <a:r>
              <a:rPr sz="3200" spc="-10" dirty="0">
                <a:latin typeface="Calibri"/>
                <a:cs typeface="Calibri"/>
              </a:rPr>
              <a:t>.</a:t>
            </a:r>
            <a:endParaRPr sz="3200" dirty="0">
              <a:latin typeface="Calibri"/>
              <a:cs typeface="Calibri"/>
            </a:endParaRPr>
          </a:p>
          <a:p>
            <a:pPr marL="355600" marR="5080" indent="-342900" algn="just">
              <a:lnSpc>
                <a:spcPct val="100000"/>
              </a:lnSpc>
              <a:spcBef>
                <a:spcPts val="770"/>
              </a:spcBef>
              <a:buFont typeface="Arial MT"/>
              <a:buChar char="•"/>
              <a:tabLst>
                <a:tab pos="355600" algn="l"/>
              </a:tabLst>
            </a:pPr>
            <a:r>
              <a:rPr sz="3200" spc="-5" dirty="0">
                <a:latin typeface="Calibri"/>
                <a:cs typeface="Calibri"/>
              </a:rPr>
              <a:t>Such </a:t>
            </a:r>
            <a:r>
              <a:rPr sz="3200" dirty="0">
                <a:latin typeface="Calibri"/>
                <a:cs typeface="Calibri"/>
              </a:rPr>
              <a:t>an </a:t>
            </a:r>
            <a:r>
              <a:rPr sz="3200" spc="-5" dirty="0">
                <a:latin typeface="Calibri"/>
                <a:cs typeface="Calibri"/>
              </a:rPr>
              <a:t>algorithm </a:t>
            </a:r>
            <a:r>
              <a:rPr sz="3200" spc="-10" dirty="0">
                <a:latin typeface="Calibri"/>
                <a:cs typeface="Calibri"/>
              </a:rPr>
              <a:t>was </a:t>
            </a:r>
            <a:r>
              <a:rPr sz="3200" spc="-5" dirty="0">
                <a:latin typeface="Calibri"/>
                <a:cs typeface="Calibri"/>
              </a:rPr>
              <a:t>published </a:t>
            </a:r>
            <a:r>
              <a:rPr sz="3200" spc="-710" dirty="0">
                <a:latin typeface="Calibri"/>
                <a:cs typeface="Calibri"/>
              </a:rPr>
              <a:t> </a:t>
            </a:r>
            <a:r>
              <a:rPr sz="3200" spc="-10" dirty="0">
                <a:latin typeface="Calibri"/>
                <a:cs typeface="Calibri"/>
              </a:rPr>
              <a:t>by</a:t>
            </a:r>
            <a:r>
              <a:rPr sz="3200" dirty="0">
                <a:latin typeface="Calibri"/>
                <a:cs typeface="Calibri"/>
              </a:rPr>
              <a:t> </a:t>
            </a:r>
            <a:r>
              <a:rPr sz="3200" spc="-170" dirty="0">
                <a:solidFill>
                  <a:srgbClr val="000099"/>
                </a:solidFill>
                <a:latin typeface="Calibri"/>
                <a:cs typeface="Calibri"/>
              </a:rPr>
              <a:t>V.</a:t>
            </a:r>
            <a:r>
              <a:rPr sz="3200" spc="-5" dirty="0">
                <a:solidFill>
                  <a:srgbClr val="000099"/>
                </a:solidFill>
                <a:latin typeface="Calibri"/>
                <a:cs typeface="Calibri"/>
              </a:rPr>
              <a:t> </a:t>
            </a:r>
            <a:r>
              <a:rPr sz="3200" spc="-10" dirty="0">
                <a:solidFill>
                  <a:srgbClr val="000099"/>
                </a:solidFill>
                <a:latin typeface="Calibri"/>
                <a:cs typeface="Calibri"/>
              </a:rPr>
              <a:t>Strassen</a:t>
            </a:r>
            <a:r>
              <a:rPr sz="3200" spc="5" dirty="0">
                <a:solidFill>
                  <a:srgbClr val="000099"/>
                </a:solidFill>
                <a:latin typeface="Calibri"/>
                <a:cs typeface="Calibri"/>
              </a:rPr>
              <a:t> </a:t>
            </a:r>
            <a:r>
              <a:rPr sz="3200" dirty="0">
                <a:latin typeface="Calibri"/>
                <a:cs typeface="Calibri"/>
              </a:rPr>
              <a:t>in</a:t>
            </a:r>
            <a:r>
              <a:rPr sz="3200" spc="-5" dirty="0">
                <a:latin typeface="Calibri"/>
                <a:cs typeface="Calibri"/>
              </a:rPr>
              <a:t> 1969.</a:t>
            </a:r>
            <a:endParaRPr sz="3200" dirty="0">
              <a:latin typeface="Calibri"/>
              <a:cs typeface="Calibri"/>
            </a:endParaRPr>
          </a:p>
        </p:txBody>
      </p:sp>
    </p:spTree>
    <p:extLst>
      <p:ext uri="{BB962C8B-B14F-4D97-AF65-F5344CB8AC3E}">
        <p14:creationId xmlns:p14="http://schemas.microsoft.com/office/powerpoint/2010/main" val="16294506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0FDB-0766-6C37-6938-9F6C5C5645A6}"/>
              </a:ext>
            </a:extLst>
          </p:cNvPr>
          <p:cNvSpPr>
            <a:spLocks noGrp="1"/>
          </p:cNvSpPr>
          <p:nvPr>
            <p:ph type="title"/>
          </p:nvPr>
        </p:nvSpPr>
        <p:spPr/>
        <p:txBody>
          <a:bodyPr/>
          <a:lstStyle/>
          <a:p>
            <a:endParaRPr lang="en-IN"/>
          </a:p>
        </p:txBody>
      </p:sp>
      <p:pic>
        <p:nvPicPr>
          <p:cNvPr id="5" name="Picture 4">
            <a:extLst>
              <a:ext uri="{FF2B5EF4-FFF2-40B4-BE49-F238E27FC236}">
                <a16:creationId xmlns:a16="http://schemas.microsoft.com/office/drawing/2014/main" id="{E7CE382E-79E4-09F7-4DAF-65391E196355}"/>
              </a:ext>
            </a:extLst>
          </p:cNvPr>
          <p:cNvPicPr>
            <a:picLocks noChangeAspect="1"/>
          </p:cNvPicPr>
          <p:nvPr/>
        </p:nvPicPr>
        <p:blipFill>
          <a:blip r:embed="rId2"/>
          <a:stretch>
            <a:fillRect/>
          </a:stretch>
        </p:blipFill>
        <p:spPr>
          <a:xfrm>
            <a:off x="870808" y="332943"/>
            <a:ext cx="10450383" cy="6192114"/>
          </a:xfrm>
          <a:prstGeom prst="rect">
            <a:avLst/>
          </a:prstGeom>
        </p:spPr>
      </p:pic>
    </p:spTree>
    <p:extLst>
      <p:ext uri="{BB962C8B-B14F-4D97-AF65-F5344CB8AC3E}">
        <p14:creationId xmlns:p14="http://schemas.microsoft.com/office/powerpoint/2010/main" val="5098034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1DC5C7-D5D5-EA30-2341-AAB502CCAC02}"/>
              </a:ext>
            </a:extLst>
          </p:cNvPr>
          <p:cNvPicPr>
            <a:picLocks noChangeAspect="1"/>
          </p:cNvPicPr>
          <p:nvPr/>
        </p:nvPicPr>
        <p:blipFill>
          <a:blip r:embed="rId2"/>
          <a:stretch>
            <a:fillRect/>
          </a:stretch>
        </p:blipFill>
        <p:spPr>
          <a:xfrm>
            <a:off x="1112465" y="0"/>
            <a:ext cx="9967070" cy="6858000"/>
          </a:xfrm>
          <a:prstGeom prst="rect">
            <a:avLst/>
          </a:prstGeom>
        </p:spPr>
      </p:pic>
    </p:spTree>
    <p:extLst>
      <p:ext uri="{BB962C8B-B14F-4D97-AF65-F5344CB8AC3E}">
        <p14:creationId xmlns:p14="http://schemas.microsoft.com/office/powerpoint/2010/main" val="27463643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B59DB8-1E44-CD63-650C-3A0F63CBDA8C}"/>
              </a:ext>
            </a:extLst>
          </p:cNvPr>
          <p:cNvPicPr>
            <a:picLocks noChangeAspect="1"/>
          </p:cNvPicPr>
          <p:nvPr/>
        </p:nvPicPr>
        <p:blipFill>
          <a:blip r:embed="rId2"/>
          <a:stretch>
            <a:fillRect/>
          </a:stretch>
        </p:blipFill>
        <p:spPr>
          <a:xfrm>
            <a:off x="1831508" y="0"/>
            <a:ext cx="6626692" cy="6858000"/>
          </a:xfrm>
          <a:prstGeom prst="rect">
            <a:avLst/>
          </a:prstGeom>
        </p:spPr>
      </p:pic>
      <p:pic>
        <p:nvPicPr>
          <p:cNvPr id="7" name="Picture 6">
            <a:extLst>
              <a:ext uri="{FF2B5EF4-FFF2-40B4-BE49-F238E27FC236}">
                <a16:creationId xmlns:a16="http://schemas.microsoft.com/office/drawing/2014/main" id="{AE9BC8BD-0458-6786-70C9-31BEECCBD5C9}"/>
              </a:ext>
            </a:extLst>
          </p:cNvPr>
          <p:cNvPicPr>
            <a:picLocks noChangeAspect="1"/>
          </p:cNvPicPr>
          <p:nvPr/>
        </p:nvPicPr>
        <p:blipFill>
          <a:blip r:embed="rId3"/>
          <a:stretch>
            <a:fillRect/>
          </a:stretch>
        </p:blipFill>
        <p:spPr>
          <a:xfrm>
            <a:off x="8077200" y="838199"/>
            <a:ext cx="3733800" cy="3048001"/>
          </a:xfrm>
          <a:prstGeom prst="rect">
            <a:avLst/>
          </a:prstGeom>
        </p:spPr>
      </p:pic>
    </p:spTree>
    <p:extLst>
      <p:ext uri="{BB962C8B-B14F-4D97-AF65-F5344CB8AC3E}">
        <p14:creationId xmlns:p14="http://schemas.microsoft.com/office/powerpoint/2010/main" val="31262500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2FBEF-BAC4-CFE9-4A8A-384B7EF8C335}"/>
              </a:ext>
            </a:extLst>
          </p:cNvPr>
          <p:cNvSpPr>
            <a:spLocks noGrp="1"/>
          </p:cNvSpPr>
          <p:nvPr>
            <p:ph type="title"/>
          </p:nvPr>
        </p:nvSpPr>
        <p:spPr>
          <a:xfrm>
            <a:off x="1602994" y="392938"/>
            <a:ext cx="3731006" cy="506146"/>
          </a:xfrm>
        </p:spPr>
        <p:txBody>
          <a:bodyPr/>
          <a:lstStyle/>
          <a:p>
            <a:r>
              <a:rPr lang="en-IN" dirty="0"/>
              <a:t>Example:</a:t>
            </a:r>
          </a:p>
        </p:txBody>
      </p:sp>
      <p:pic>
        <p:nvPicPr>
          <p:cNvPr id="5" name="Picture 4">
            <a:extLst>
              <a:ext uri="{FF2B5EF4-FFF2-40B4-BE49-F238E27FC236}">
                <a16:creationId xmlns:a16="http://schemas.microsoft.com/office/drawing/2014/main" id="{65207405-CB30-0172-B05E-A0166D978284}"/>
              </a:ext>
            </a:extLst>
          </p:cNvPr>
          <p:cNvPicPr>
            <a:picLocks noChangeAspect="1"/>
          </p:cNvPicPr>
          <p:nvPr/>
        </p:nvPicPr>
        <p:blipFill>
          <a:blip r:embed="rId2"/>
          <a:stretch>
            <a:fillRect/>
          </a:stretch>
        </p:blipFill>
        <p:spPr>
          <a:xfrm>
            <a:off x="1075714" y="930128"/>
            <a:ext cx="10040570" cy="5699272"/>
          </a:xfrm>
          <a:prstGeom prst="rect">
            <a:avLst/>
          </a:prstGeom>
        </p:spPr>
      </p:pic>
    </p:spTree>
    <p:extLst>
      <p:ext uri="{BB962C8B-B14F-4D97-AF65-F5344CB8AC3E}">
        <p14:creationId xmlns:p14="http://schemas.microsoft.com/office/powerpoint/2010/main" val="23627802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4"/>
          <p:cNvSpPr>
            <a:spLocks noGrp="1"/>
          </p:cNvSpPr>
          <p:nvPr>
            <p:ph type="ftr" sz="quarter" idx="4294967295"/>
          </p:nvPr>
        </p:nvSpPr>
        <p:spPr>
          <a:xfrm>
            <a:off x="1625600" y="6400800"/>
            <a:ext cx="8534400" cy="276999"/>
          </a:xfrm>
          <a:prstGeom prst="rect">
            <a:avLst/>
          </a:prstGeom>
          <a:noFill/>
          <a:ln>
            <a:miter lim="800000"/>
            <a:headEnd/>
            <a:tailEnd/>
          </a:ln>
        </p:spPr>
        <p:txBody>
          <a:bodyPr/>
          <a:lstStyle/>
          <a:p>
            <a:endParaRPr lang="en-US" altLang="en-US" dirty="0"/>
          </a:p>
        </p:txBody>
      </p:sp>
      <p:sp>
        <p:nvSpPr>
          <p:cNvPr id="76803" name="Slide Number Placeholder 5"/>
          <p:cNvSpPr>
            <a:spLocks noGrp="1"/>
          </p:cNvSpPr>
          <p:nvPr>
            <p:ph type="sldNum" sz="quarter" idx="4294967295"/>
          </p:nvPr>
        </p:nvSpPr>
        <p:spPr>
          <a:xfrm>
            <a:off x="9652000" y="6553200"/>
            <a:ext cx="2540000" cy="304800"/>
          </a:xfrm>
          <a:prstGeom prst="rect">
            <a:avLst/>
          </a:prstGeom>
          <a:noFill/>
          <a:ln>
            <a:miter lim="800000"/>
            <a:headEnd/>
            <a:tailEnd/>
          </a:ln>
        </p:spPr>
        <p:txBody>
          <a:bodyPr/>
          <a:lstStyle/>
          <a:p>
            <a:fld id="{451A9E0D-7215-465A-9596-0433EC450EEB}" type="slidenum">
              <a:rPr lang="en-US" altLang="en-US"/>
              <a:pPr/>
              <a:t>78</a:t>
            </a:fld>
            <a:endParaRPr lang="en-US" altLang="en-US"/>
          </a:p>
        </p:txBody>
      </p:sp>
      <p:sp>
        <p:nvSpPr>
          <p:cNvPr id="362498" name="Rectangle 2">
            <a:extLst>
              <a:ext uri="{FF2B5EF4-FFF2-40B4-BE49-F238E27FC236}">
                <a16:creationId xmlns:a16="http://schemas.microsoft.com/office/drawing/2014/main" id="{ED70F19F-453B-49A6-AFED-B638065C04C0}"/>
              </a:ext>
            </a:extLst>
          </p:cNvPr>
          <p:cNvSpPr>
            <a:spLocks noGrp="1" noChangeArrowheads="1"/>
          </p:cNvSpPr>
          <p:nvPr>
            <p:ph type="title"/>
          </p:nvPr>
        </p:nvSpPr>
        <p:spPr>
          <a:xfrm>
            <a:off x="1602994" y="392939"/>
            <a:ext cx="6702806" cy="750062"/>
          </a:xfrm>
        </p:spPr>
        <p:txBody>
          <a:bodyPr/>
          <a:lstStyle/>
          <a:p>
            <a:pPr>
              <a:defRPr/>
            </a:pPr>
            <a:r>
              <a:rPr lang="en-US" altLang="en-US" dirty="0"/>
              <a:t>Analysis of </a:t>
            </a:r>
            <a:r>
              <a:rPr lang="en-US" altLang="en-US" dirty="0" err="1"/>
              <a:t>Strassen’s</a:t>
            </a:r>
            <a:r>
              <a:rPr lang="en-US" altLang="en-US" dirty="0"/>
              <a:t> Algorithm</a:t>
            </a:r>
          </a:p>
        </p:txBody>
      </p:sp>
      <p:sp>
        <p:nvSpPr>
          <p:cNvPr id="362499" name="Rectangle 3">
            <a:extLst>
              <a:ext uri="{FF2B5EF4-FFF2-40B4-BE49-F238E27FC236}">
                <a16:creationId xmlns:a16="http://schemas.microsoft.com/office/drawing/2014/main" id="{9853F7B3-BE5D-4CCC-BCA6-2D577B33B7FE}"/>
              </a:ext>
            </a:extLst>
          </p:cNvPr>
          <p:cNvSpPr>
            <a:spLocks noGrp="1" noChangeArrowheads="1"/>
          </p:cNvSpPr>
          <p:nvPr>
            <p:ph type="body" idx="1"/>
          </p:nvPr>
        </p:nvSpPr>
        <p:spPr>
          <a:xfrm>
            <a:off x="711200" y="1266826"/>
            <a:ext cx="11480800" cy="4333494"/>
          </a:xfrm>
        </p:spPr>
        <p:txBody>
          <a:bodyPr/>
          <a:lstStyle/>
          <a:p>
            <a:pPr marL="457200" indent="-457200">
              <a:buFont typeface="Monotype Sorts" pitchFamily="2" charset="2"/>
              <a:buNone/>
              <a:defRPr/>
            </a:pPr>
            <a:r>
              <a:rPr lang="en-US" altLang="en-US"/>
              <a:t>If </a:t>
            </a:r>
            <a:r>
              <a:rPr lang="en-US" altLang="en-US" i="1"/>
              <a:t>n</a:t>
            </a:r>
            <a:r>
              <a:rPr lang="en-US" altLang="en-US"/>
              <a:t> is not a power of 2, matrices can be padded with zeros.</a:t>
            </a:r>
          </a:p>
          <a:p>
            <a:pPr marL="457200" indent="-457200">
              <a:buFont typeface="Monotype Sorts" pitchFamily="2" charset="2"/>
              <a:buNone/>
              <a:defRPr/>
            </a:pPr>
            <a:endParaRPr lang="en-US" altLang="en-US"/>
          </a:p>
          <a:p>
            <a:pPr marL="457200" indent="-457200">
              <a:buFont typeface="Monotype Sorts" pitchFamily="2" charset="2"/>
              <a:buNone/>
              <a:defRPr/>
            </a:pPr>
            <a:r>
              <a:rPr lang="en-US" altLang="en-US"/>
              <a:t>Number of multiplications:</a:t>
            </a:r>
          </a:p>
          <a:p>
            <a:pPr marL="457200" indent="-457200">
              <a:buFont typeface="Monotype Sorts" pitchFamily="2" charset="2"/>
              <a:buNone/>
              <a:defRPr/>
            </a:pPr>
            <a:r>
              <a:rPr lang="en-US" altLang="en-US"/>
              <a:t>                                 M(</a:t>
            </a:r>
            <a:r>
              <a:rPr lang="en-US" altLang="en-US" i="1"/>
              <a:t>n</a:t>
            </a:r>
            <a:r>
              <a:rPr lang="en-US" altLang="en-US"/>
              <a:t>) = 7M(</a:t>
            </a:r>
            <a:r>
              <a:rPr lang="en-US" altLang="en-US" i="1"/>
              <a:t>n</a:t>
            </a:r>
            <a:r>
              <a:rPr lang="en-US" altLang="en-US"/>
              <a:t>/2),   M(1) = 1</a:t>
            </a:r>
          </a:p>
          <a:p>
            <a:pPr marL="457200" indent="-457200">
              <a:buFont typeface="Monotype Sorts" pitchFamily="2" charset="2"/>
              <a:buNone/>
              <a:defRPr/>
            </a:pPr>
            <a:r>
              <a:rPr lang="en-US" altLang="en-US"/>
              <a:t>Solution: M(</a:t>
            </a:r>
            <a:r>
              <a:rPr lang="en-US" altLang="en-US" i="1"/>
              <a:t>n</a:t>
            </a:r>
            <a:r>
              <a:rPr lang="en-US" altLang="en-US"/>
              <a:t>) = 7</a:t>
            </a:r>
            <a:r>
              <a:rPr lang="en-US" altLang="en-US" baseline="30000"/>
              <a:t>log </a:t>
            </a:r>
            <a:r>
              <a:rPr lang="en-US" altLang="en-US" baseline="14000"/>
              <a:t>2</a:t>
            </a:r>
            <a:r>
              <a:rPr lang="en-US" altLang="en-US" i="1" baseline="30000"/>
              <a:t>n</a:t>
            </a:r>
            <a:r>
              <a:rPr lang="en-US" altLang="en-US" baseline="30000"/>
              <a:t> </a:t>
            </a:r>
            <a:r>
              <a:rPr lang="en-US" altLang="en-US"/>
              <a:t>= </a:t>
            </a:r>
            <a:r>
              <a:rPr lang="en-US" altLang="en-US" i="1"/>
              <a:t>n</a:t>
            </a:r>
            <a:r>
              <a:rPr lang="en-US" altLang="en-US" baseline="30000"/>
              <a:t>log </a:t>
            </a:r>
            <a:r>
              <a:rPr lang="en-US" altLang="en-US" baseline="14000"/>
              <a:t>2</a:t>
            </a:r>
            <a:r>
              <a:rPr lang="en-US" altLang="en-US" baseline="30000"/>
              <a:t>7 </a:t>
            </a:r>
            <a:r>
              <a:rPr lang="en-US" altLang="en-US">
                <a:cs typeface="Times New Roman" pitchFamily="18" charset="0"/>
              </a:rPr>
              <a:t>≈ </a:t>
            </a:r>
            <a:r>
              <a:rPr lang="en-US" altLang="en-US" i="1"/>
              <a:t>n</a:t>
            </a:r>
            <a:r>
              <a:rPr lang="en-US" altLang="en-US" baseline="30000"/>
              <a:t>2.807    </a:t>
            </a:r>
            <a:r>
              <a:rPr lang="en-US" altLang="en-US"/>
              <a:t>vs.  </a:t>
            </a:r>
            <a:r>
              <a:rPr lang="en-US" altLang="en-US" i="1"/>
              <a:t>n</a:t>
            </a:r>
            <a:r>
              <a:rPr lang="en-US" altLang="en-US" baseline="30000"/>
              <a:t>3 </a:t>
            </a:r>
            <a:r>
              <a:rPr lang="en-US" altLang="en-US"/>
              <a:t>of brute-force alg.</a:t>
            </a:r>
            <a:endParaRPr lang="en-US" altLang="en-US" baseline="30000"/>
          </a:p>
          <a:p>
            <a:pPr marL="457200" indent="-457200">
              <a:buFont typeface="Monotype Sorts" pitchFamily="2" charset="2"/>
              <a:buNone/>
              <a:defRPr/>
            </a:pPr>
            <a:endParaRPr lang="en-US" altLang="en-US"/>
          </a:p>
          <a:p>
            <a:pPr marL="457200" indent="-457200">
              <a:buFont typeface="Monotype Sorts" pitchFamily="2" charset="2"/>
              <a:buNone/>
              <a:defRPr/>
            </a:pPr>
            <a:r>
              <a:rPr lang="en-US" altLang="en-US"/>
              <a:t>Algorithms with better asymptotic efficiency are known but they</a:t>
            </a:r>
          </a:p>
          <a:p>
            <a:pPr marL="457200" indent="-457200">
              <a:lnSpc>
                <a:spcPct val="80000"/>
              </a:lnSpc>
              <a:buFont typeface="Monotype Sorts" pitchFamily="2" charset="2"/>
              <a:buNone/>
              <a:defRPr/>
            </a:pPr>
            <a:r>
              <a:rPr lang="en-US" altLang="en-US"/>
              <a:t>are even more complex. </a:t>
            </a:r>
          </a:p>
          <a:p>
            <a:pPr marL="457200" indent="-457200">
              <a:defRPr/>
            </a:pPr>
            <a:endParaRPr lang="en-US"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5394" y="392938"/>
            <a:ext cx="3938270" cy="574040"/>
          </a:xfrm>
          <a:prstGeom prst="rect">
            <a:avLst/>
          </a:prstGeom>
        </p:spPr>
        <p:txBody>
          <a:bodyPr vert="horz" wrap="square" lIns="0" tIns="12700" rIns="0" bIns="0" rtlCol="0">
            <a:spAutoFit/>
          </a:bodyPr>
          <a:lstStyle/>
          <a:p>
            <a:pPr marL="12700">
              <a:lnSpc>
                <a:spcPct val="100000"/>
              </a:lnSpc>
              <a:spcBef>
                <a:spcPts val="100"/>
              </a:spcBef>
            </a:pPr>
            <a:r>
              <a:rPr spc="-5" dirty="0"/>
              <a:t>Matrix</a:t>
            </a:r>
            <a:r>
              <a:rPr spc="-110" dirty="0"/>
              <a:t> </a:t>
            </a:r>
            <a:r>
              <a:rPr spc="-5" dirty="0"/>
              <a:t>Multiplication</a:t>
            </a:r>
          </a:p>
        </p:txBody>
      </p:sp>
      <p:sp>
        <p:nvSpPr>
          <p:cNvPr id="3" name="object 3"/>
          <p:cNvSpPr txBox="1"/>
          <p:nvPr/>
        </p:nvSpPr>
        <p:spPr>
          <a:xfrm>
            <a:off x="1729994" y="1205458"/>
            <a:ext cx="9892030" cy="3342640"/>
          </a:xfrm>
          <a:prstGeom prst="rect">
            <a:avLst/>
          </a:prstGeom>
        </p:spPr>
        <p:txBody>
          <a:bodyPr vert="horz" wrap="square" lIns="0" tIns="110489" rIns="0" bIns="0" rtlCol="0">
            <a:spAutoFit/>
          </a:bodyPr>
          <a:lstStyle/>
          <a:p>
            <a:pPr marL="38100">
              <a:lnSpc>
                <a:spcPct val="100000"/>
              </a:lnSpc>
              <a:spcBef>
                <a:spcPts val="869"/>
              </a:spcBef>
            </a:pPr>
            <a:r>
              <a:rPr sz="3200" b="1" spc="-10" dirty="0">
                <a:latin typeface="Calibri"/>
                <a:cs typeface="Calibri"/>
              </a:rPr>
              <a:t>Direct</a:t>
            </a:r>
            <a:r>
              <a:rPr sz="3200" b="1" spc="-50" dirty="0">
                <a:latin typeface="Calibri"/>
                <a:cs typeface="Calibri"/>
              </a:rPr>
              <a:t> </a:t>
            </a:r>
            <a:r>
              <a:rPr sz="3200" b="1" spc="-5" dirty="0">
                <a:latin typeface="Calibri"/>
                <a:cs typeface="Calibri"/>
              </a:rPr>
              <a:t>Method:</a:t>
            </a:r>
            <a:endParaRPr sz="3200">
              <a:latin typeface="Calibri"/>
              <a:cs typeface="Calibri"/>
            </a:endParaRPr>
          </a:p>
          <a:p>
            <a:pPr marL="381000" indent="-342900">
              <a:lnSpc>
                <a:spcPct val="100000"/>
              </a:lnSpc>
              <a:spcBef>
                <a:spcPts val="770"/>
              </a:spcBef>
              <a:buFont typeface="Arial MT"/>
              <a:buChar char="•"/>
              <a:tabLst>
                <a:tab pos="380365" algn="l"/>
                <a:tab pos="381000" algn="l"/>
              </a:tabLst>
            </a:pPr>
            <a:r>
              <a:rPr sz="3200" spc="-5" dirty="0">
                <a:latin typeface="Calibri"/>
                <a:cs typeface="Calibri"/>
              </a:rPr>
              <a:t>Suppose</a:t>
            </a:r>
            <a:r>
              <a:rPr sz="3200" spc="-10" dirty="0">
                <a:latin typeface="Calibri"/>
                <a:cs typeface="Calibri"/>
              </a:rPr>
              <a:t> we</a:t>
            </a:r>
            <a:r>
              <a:rPr sz="3200" spc="-15" dirty="0">
                <a:latin typeface="Calibri"/>
                <a:cs typeface="Calibri"/>
              </a:rPr>
              <a:t> want</a:t>
            </a:r>
            <a:r>
              <a:rPr sz="3200" dirty="0">
                <a:latin typeface="Calibri"/>
                <a:cs typeface="Calibri"/>
              </a:rPr>
              <a:t> </a:t>
            </a:r>
            <a:r>
              <a:rPr sz="3200" spc="-20" dirty="0">
                <a:latin typeface="Calibri"/>
                <a:cs typeface="Calibri"/>
              </a:rPr>
              <a:t>to</a:t>
            </a:r>
            <a:r>
              <a:rPr sz="3200" spc="5" dirty="0">
                <a:latin typeface="Calibri"/>
                <a:cs typeface="Calibri"/>
              </a:rPr>
              <a:t> </a:t>
            </a:r>
            <a:r>
              <a:rPr sz="3200" spc="-5" dirty="0">
                <a:latin typeface="Calibri"/>
                <a:cs typeface="Calibri"/>
              </a:rPr>
              <a:t>multiply</a:t>
            </a:r>
            <a:r>
              <a:rPr sz="3200" spc="30" dirty="0">
                <a:latin typeface="Calibri"/>
                <a:cs typeface="Calibri"/>
              </a:rPr>
              <a:t> </a:t>
            </a:r>
            <a:r>
              <a:rPr sz="3200" spc="-10" dirty="0">
                <a:latin typeface="Calibri"/>
                <a:cs typeface="Calibri"/>
              </a:rPr>
              <a:t>two</a:t>
            </a:r>
            <a:r>
              <a:rPr sz="3200" spc="-5" dirty="0">
                <a:latin typeface="Calibri"/>
                <a:cs typeface="Calibri"/>
              </a:rPr>
              <a:t> </a:t>
            </a:r>
            <a:r>
              <a:rPr sz="3200" dirty="0">
                <a:latin typeface="Calibri"/>
                <a:cs typeface="Calibri"/>
              </a:rPr>
              <a:t>n</a:t>
            </a:r>
            <a:r>
              <a:rPr sz="3200" spc="-5" dirty="0">
                <a:latin typeface="Calibri"/>
                <a:cs typeface="Calibri"/>
              </a:rPr>
              <a:t> </a:t>
            </a:r>
            <a:r>
              <a:rPr sz="3200" dirty="0">
                <a:latin typeface="Calibri"/>
                <a:cs typeface="Calibri"/>
              </a:rPr>
              <a:t>x</a:t>
            </a:r>
            <a:r>
              <a:rPr sz="3200" spc="5" dirty="0">
                <a:latin typeface="Calibri"/>
                <a:cs typeface="Calibri"/>
              </a:rPr>
              <a:t> </a:t>
            </a:r>
            <a:r>
              <a:rPr sz="3200" dirty="0">
                <a:latin typeface="Calibri"/>
                <a:cs typeface="Calibri"/>
              </a:rPr>
              <a:t>n</a:t>
            </a:r>
            <a:r>
              <a:rPr sz="3200" spc="-10" dirty="0">
                <a:latin typeface="Calibri"/>
                <a:cs typeface="Calibri"/>
              </a:rPr>
              <a:t> </a:t>
            </a:r>
            <a:r>
              <a:rPr sz="3200" spc="-5" dirty="0">
                <a:latin typeface="Calibri"/>
                <a:cs typeface="Calibri"/>
              </a:rPr>
              <a:t>matrices,</a:t>
            </a:r>
            <a:r>
              <a:rPr sz="3200" dirty="0">
                <a:latin typeface="Calibri"/>
                <a:cs typeface="Calibri"/>
              </a:rPr>
              <a:t> A</a:t>
            </a:r>
            <a:r>
              <a:rPr sz="3200" spc="-15" dirty="0">
                <a:latin typeface="Calibri"/>
                <a:cs typeface="Calibri"/>
              </a:rPr>
              <a:t> </a:t>
            </a:r>
            <a:r>
              <a:rPr sz="3200" dirty="0">
                <a:latin typeface="Calibri"/>
                <a:cs typeface="Calibri"/>
              </a:rPr>
              <a:t>and</a:t>
            </a:r>
            <a:r>
              <a:rPr sz="3200" spc="20" dirty="0">
                <a:latin typeface="Calibri"/>
                <a:cs typeface="Calibri"/>
              </a:rPr>
              <a:t> </a:t>
            </a:r>
            <a:r>
              <a:rPr sz="3200" dirty="0">
                <a:latin typeface="Calibri"/>
                <a:cs typeface="Calibri"/>
              </a:rPr>
              <a:t>B.</a:t>
            </a:r>
            <a:endParaRPr sz="3200">
              <a:latin typeface="Calibri"/>
              <a:cs typeface="Calibri"/>
            </a:endParaRPr>
          </a:p>
          <a:p>
            <a:pPr marL="381000" marR="791210" indent="-342900">
              <a:lnSpc>
                <a:spcPct val="100000"/>
              </a:lnSpc>
              <a:spcBef>
                <a:spcPts val="770"/>
              </a:spcBef>
              <a:buFont typeface="Arial MT"/>
              <a:buChar char="•"/>
              <a:tabLst>
                <a:tab pos="380365" algn="l"/>
                <a:tab pos="381000" algn="l"/>
              </a:tabLst>
            </a:pPr>
            <a:r>
              <a:rPr sz="3200" spc="-5" dirty="0">
                <a:latin typeface="Calibri"/>
                <a:cs typeface="Calibri"/>
              </a:rPr>
              <a:t>Their</a:t>
            </a:r>
            <a:r>
              <a:rPr sz="3200" spc="-10" dirty="0">
                <a:latin typeface="Calibri"/>
                <a:cs typeface="Calibri"/>
              </a:rPr>
              <a:t> product,</a:t>
            </a:r>
            <a:r>
              <a:rPr sz="3200" spc="-5" dirty="0">
                <a:latin typeface="Calibri"/>
                <a:cs typeface="Calibri"/>
              </a:rPr>
              <a:t> </a:t>
            </a:r>
            <a:r>
              <a:rPr sz="3200" spc="-15" dirty="0">
                <a:latin typeface="Calibri"/>
                <a:cs typeface="Calibri"/>
              </a:rPr>
              <a:t>C=AB,</a:t>
            </a:r>
            <a:r>
              <a:rPr sz="3200" spc="5" dirty="0">
                <a:latin typeface="Calibri"/>
                <a:cs typeface="Calibri"/>
              </a:rPr>
              <a:t> </a:t>
            </a:r>
            <a:r>
              <a:rPr sz="3200" dirty="0">
                <a:latin typeface="Calibri"/>
                <a:cs typeface="Calibri"/>
              </a:rPr>
              <a:t>will </a:t>
            </a:r>
            <a:r>
              <a:rPr sz="3200" spc="-5" dirty="0">
                <a:latin typeface="Calibri"/>
                <a:cs typeface="Calibri"/>
              </a:rPr>
              <a:t>be</a:t>
            </a:r>
            <a:r>
              <a:rPr sz="3200" spc="-10" dirty="0">
                <a:latin typeface="Calibri"/>
                <a:cs typeface="Calibri"/>
              </a:rPr>
              <a:t> </a:t>
            </a:r>
            <a:r>
              <a:rPr sz="3200" dirty="0">
                <a:latin typeface="Calibri"/>
                <a:cs typeface="Calibri"/>
              </a:rPr>
              <a:t>an n</a:t>
            </a:r>
            <a:r>
              <a:rPr sz="3200" spc="-10" dirty="0">
                <a:latin typeface="Calibri"/>
                <a:cs typeface="Calibri"/>
              </a:rPr>
              <a:t> </a:t>
            </a:r>
            <a:r>
              <a:rPr sz="3200" spc="-5" dirty="0">
                <a:latin typeface="Calibri"/>
                <a:cs typeface="Calibri"/>
              </a:rPr>
              <a:t>by </a:t>
            </a:r>
            <a:r>
              <a:rPr sz="3200" dirty="0">
                <a:latin typeface="Calibri"/>
                <a:cs typeface="Calibri"/>
              </a:rPr>
              <a:t>n</a:t>
            </a:r>
            <a:r>
              <a:rPr sz="3200" spc="-5" dirty="0">
                <a:latin typeface="Calibri"/>
                <a:cs typeface="Calibri"/>
              </a:rPr>
              <a:t> matrix</a:t>
            </a:r>
            <a:r>
              <a:rPr sz="3200" dirty="0">
                <a:latin typeface="Calibri"/>
                <a:cs typeface="Calibri"/>
              </a:rPr>
              <a:t> and</a:t>
            </a:r>
            <a:r>
              <a:rPr sz="3200" spc="10" dirty="0">
                <a:latin typeface="Calibri"/>
                <a:cs typeface="Calibri"/>
              </a:rPr>
              <a:t> </a:t>
            </a:r>
            <a:r>
              <a:rPr sz="3200" dirty="0">
                <a:latin typeface="Calibri"/>
                <a:cs typeface="Calibri"/>
              </a:rPr>
              <a:t>will </a:t>
            </a:r>
            <a:r>
              <a:rPr sz="3200" spc="-710" dirty="0">
                <a:latin typeface="Calibri"/>
                <a:cs typeface="Calibri"/>
              </a:rPr>
              <a:t> </a:t>
            </a:r>
            <a:r>
              <a:rPr sz="3200" spc="-20" dirty="0">
                <a:latin typeface="Calibri"/>
                <a:cs typeface="Calibri"/>
              </a:rPr>
              <a:t>therefore</a:t>
            </a:r>
            <a:r>
              <a:rPr sz="3200" spc="-30" dirty="0">
                <a:latin typeface="Calibri"/>
                <a:cs typeface="Calibri"/>
              </a:rPr>
              <a:t> </a:t>
            </a:r>
            <a:r>
              <a:rPr sz="3200" spc="-25" dirty="0">
                <a:latin typeface="Calibri"/>
                <a:cs typeface="Calibri"/>
              </a:rPr>
              <a:t>have</a:t>
            </a:r>
            <a:r>
              <a:rPr sz="3200" spc="-5" dirty="0">
                <a:latin typeface="Calibri"/>
                <a:cs typeface="Calibri"/>
              </a:rPr>
              <a:t> </a:t>
            </a:r>
            <a:r>
              <a:rPr sz="3200" b="1" spc="5" dirty="0">
                <a:latin typeface="Calibri"/>
                <a:cs typeface="Calibri"/>
              </a:rPr>
              <a:t>n</a:t>
            </a:r>
            <a:r>
              <a:rPr sz="3150" b="1" spc="7" baseline="25132" dirty="0">
                <a:latin typeface="Calibri"/>
                <a:cs typeface="Calibri"/>
              </a:rPr>
              <a:t>2</a:t>
            </a:r>
            <a:r>
              <a:rPr sz="3150" b="1" spc="375" baseline="25132" dirty="0">
                <a:latin typeface="Calibri"/>
                <a:cs typeface="Calibri"/>
              </a:rPr>
              <a:t> </a:t>
            </a:r>
            <a:r>
              <a:rPr sz="3200" spc="-5" dirty="0">
                <a:latin typeface="Calibri"/>
                <a:cs typeface="Calibri"/>
              </a:rPr>
              <a:t>elements.</a:t>
            </a:r>
            <a:endParaRPr sz="3200">
              <a:latin typeface="Calibri"/>
              <a:cs typeface="Calibri"/>
            </a:endParaRPr>
          </a:p>
          <a:p>
            <a:pPr marL="381000" marR="248285" indent="-342900">
              <a:lnSpc>
                <a:spcPct val="100000"/>
              </a:lnSpc>
              <a:spcBef>
                <a:spcPts val="770"/>
              </a:spcBef>
              <a:buFont typeface="Arial MT"/>
              <a:buChar char="•"/>
              <a:tabLst>
                <a:tab pos="380365" algn="l"/>
                <a:tab pos="381000" algn="l"/>
              </a:tabLst>
            </a:pPr>
            <a:r>
              <a:rPr sz="3200" spc="-5" dirty="0">
                <a:latin typeface="Calibri"/>
                <a:cs typeface="Calibri"/>
              </a:rPr>
              <a:t>The</a:t>
            </a:r>
            <a:r>
              <a:rPr sz="3200" dirty="0">
                <a:latin typeface="Calibri"/>
                <a:cs typeface="Calibri"/>
              </a:rPr>
              <a:t> </a:t>
            </a:r>
            <a:r>
              <a:rPr sz="3200" spc="-5" dirty="0">
                <a:latin typeface="Calibri"/>
                <a:cs typeface="Calibri"/>
              </a:rPr>
              <a:t>number</a:t>
            </a:r>
            <a:r>
              <a:rPr sz="3200" dirty="0">
                <a:latin typeface="Calibri"/>
                <a:cs typeface="Calibri"/>
              </a:rPr>
              <a:t> </a:t>
            </a:r>
            <a:r>
              <a:rPr sz="3200" spc="-5" dirty="0">
                <a:latin typeface="Calibri"/>
                <a:cs typeface="Calibri"/>
              </a:rPr>
              <a:t>of</a:t>
            </a:r>
            <a:r>
              <a:rPr sz="3200" dirty="0">
                <a:latin typeface="Calibri"/>
                <a:cs typeface="Calibri"/>
              </a:rPr>
              <a:t> </a:t>
            </a:r>
            <a:r>
              <a:rPr sz="3200" spc="-10" dirty="0">
                <a:latin typeface="Calibri"/>
                <a:cs typeface="Calibri"/>
              </a:rPr>
              <a:t>multiplications</a:t>
            </a:r>
            <a:r>
              <a:rPr sz="3200" spc="50" dirty="0">
                <a:latin typeface="Calibri"/>
                <a:cs typeface="Calibri"/>
              </a:rPr>
              <a:t> </a:t>
            </a:r>
            <a:r>
              <a:rPr sz="3200" spc="-15" dirty="0">
                <a:latin typeface="Calibri"/>
                <a:cs typeface="Calibri"/>
              </a:rPr>
              <a:t>involved</a:t>
            </a:r>
            <a:r>
              <a:rPr sz="3200" spc="5" dirty="0">
                <a:latin typeface="Calibri"/>
                <a:cs typeface="Calibri"/>
              </a:rPr>
              <a:t> </a:t>
            </a:r>
            <a:r>
              <a:rPr sz="3200" spc="-5" dirty="0">
                <a:latin typeface="Calibri"/>
                <a:cs typeface="Calibri"/>
              </a:rPr>
              <a:t>in</a:t>
            </a:r>
            <a:r>
              <a:rPr sz="3200" spc="15" dirty="0">
                <a:latin typeface="Calibri"/>
                <a:cs typeface="Calibri"/>
              </a:rPr>
              <a:t> </a:t>
            </a:r>
            <a:r>
              <a:rPr sz="3200" spc="-10" dirty="0">
                <a:latin typeface="Calibri"/>
                <a:cs typeface="Calibri"/>
              </a:rPr>
              <a:t>producing</a:t>
            </a:r>
            <a:r>
              <a:rPr sz="3200" spc="15" dirty="0">
                <a:latin typeface="Calibri"/>
                <a:cs typeface="Calibri"/>
              </a:rPr>
              <a:t> </a:t>
            </a:r>
            <a:r>
              <a:rPr sz="3200" dirty="0">
                <a:latin typeface="Calibri"/>
                <a:cs typeface="Calibri"/>
              </a:rPr>
              <a:t>the </a:t>
            </a:r>
            <a:r>
              <a:rPr sz="3200" spc="-705" dirty="0">
                <a:latin typeface="Calibri"/>
                <a:cs typeface="Calibri"/>
              </a:rPr>
              <a:t> </a:t>
            </a:r>
            <a:r>
              <a:rPr sz="3200" spc="-10" dirty="0">
                <a:latin typeface="Calibri"/>
                <a:cs typeface="Calibri"/>
              </a:rPr>
              <a:t>product </a:t>
            </a:r>
            <a:r>
              <a:rPr sz="3200" dirty="0">
                <a:latin typeface="Calibri"/>
                <a:cs typeface="Calibri"/>
              </a:rPr>
              <a:t>in</a:t>
            </a:r>
            <a:r>
              <a:rPr sz="3200" spc="15" dirty="0">
                <a:latin typeface="Calibri"/>
                <a:cs typeface="Calibri"/>
              </a:rPr>
              <a:t> </a:t>
            </a:r>
            <a:r>
              <a:rPr sz="3200" spc="-5" dirty="0">
                <a:latin typeface="Calibri"/>
                <a:cs typeface="Calibri"/>
              </a:rPr>
              <a:t>this</a:t>
            </a:r>
            <a:r>
              <a:rPr sz="3200" spc="10" dirty="0">
                <a:latin typeface="Calibri"/>
                <a:cs typeface="Calibri"/>
              </a:rPr>
              <a:t> </a:t>
            </a:r>
            <a:r>
              <a:rPr sz="3200" spc="-30" dirty="0">
                <a:latin typeface="Calibri"/>
                <a:cs typeface="Calibri"/>
              </a:rPr>
              <a:t>way</a:t>
            </a:r>
            <a:r>
              <a:rPr sz="3200" dirty="0">
                <a:latin typeface="Calibri"/>
                <a:cs typeface="Calibri"/>
              </a:rPr>
              <a:t> is </a:t>
            </a:r>
            <a:r>
              <a:rPr sz="3200" b="1" dirty="0">
                <a:latin typeface="Calibri"/>
                <a:cs typeface="Calibri"/>
              </a:rPr>
              <a:t>Θ(n</a:t>
            </a:r>
            <a:r>
              <a:rPr sz="3150" b="1" baseline="25132" dirty="0">
                <a:latin typeface="Calibri"/>
                <a:cs typeface="Calibri"/>
              </a:rPr>
              <a:t>3</a:t>
            </a:r>
            <a:r>
              <a:rPr sz="3200" b="1" dirty="0">
                <a:latin typeface="Calibri"/>
                <a:cs typeface="Calibri"/>
              </a:rPr>
              <a:t>)</a:t>
            </a:r>
            <a:endParaRPr sz="3200">
              <a:latin typeface="Calibri"/>
              <a:cs typeface="Calibri"/>
            </a:endParaRPr>
          </a:p>
        </p:txBody>
      </p:sp>
      <p:pic>
        <p:nvPicPr>
          <p:cNvPr id="4" name="object 4"/>
          <p:cNvPicPr/>
          <p:nvPr/>
        </p:nvPicPr>
        <p:blipFill>
          <a:blip r:embed="rId2" cstate="print"/>
          <a:stretch>
            <a:fillRect/>
          </a:stretch>
        </p:blipFill>
        <p:spPr>
          <a:xfrm>
            <a:off x="3581399" y="5029196"/>
            <a:ext cx="4640906" cy="914403"/>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65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057400" y="376092"/>
            <a:ext cx="8305800" cy="6278622"/>
          </a:xfrm>
          <a:prstGeom prst="rect">
            <a:avLst/>
          </a:prstGeom>
          <a:noFill/>
          <a:ln w="9525">
            <a:noFill/>
            <a:miter lim="800000"/>
            <a:headEnd/>
            <a:tailEnd/>
          </a:ln>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6794" y="506933"/>
            <a:ext cx="9599295" cy="574675"/>
          </a:xfrm>
          <a:prstGeom prst="rect">
            <a:avLst/>
          </a:prstGeom>
        </p:spPr>
        <p:txBody>
          <a:bodyPr vert="horz" wrap="square" lIns="0" tIns="12700" rIns="0" bIns="0" rtlCol="0">
            <a:spAutoFit/>
          </a:bodyPr>
          <a:lstStyle/>
          <a:p>
            <a:pPr marL="12700">
              <a:lnSpc>
                <a:spcPct val="100000"/>
              </a:lnSpc>
              <a:spcBef>
                <a:spcPts val="100"/>
              </a:spcBef>
            </a:pPr>
            <a:r>
              <a:rPr spc="-15" dirty="0"/>
              <a:t>Advantages</a:t>
            </a:r>
            <a:r>
              <a:rPr spc="-50" dirty="0"/>
              <a:t> </a:t>
            </a:r>
            <a:r>
              <a:rPr dirty="0"/>
              <a:t>and</a:t>
            </a:r>
            <a:r>
              <a:rPr spc="-20" dirty="0"/>
              <a:t> </a:t>
            </a:r>
            <a:r>
              <a:rPr spc="-15" dirty="0"/>
              <a:t>Disadvantages</a:t>
            </a:r>
            <a:r>
              <a:rPr spc="-35" dirty="0"/>
              <a:t> </a:t>
            </a:r>
            <a:r>
              <a:rPr spc="-5" dirty="0"/>
              <a:t>of</a:t>
            </a:r>
            <a:r>
              <a:rPr spc="-10" dirty="0"/>
              <a:t> </a:t>
            </a:r>
            <a:r>
              <a:rPr dirty="0"/>
              <a:t>Divide</a:t>
            </a:r>
            <a:r>
              <a:rPr spc="-40" dirty="0"/>
              <a:t> </a:t>
            </a:r>
            <a:r>
              <a:rPr dirty="0"/>
              <a:t>&amp;</a:t>
            </a:r>
            <a:r>
              <a:rPr spc="-15" dirty="0"/>
              <a:t> </a:t>
            </a:r>
            <a:r>
              <a:rPr spc="-5" dirty="0"/>
              <a:t>Conquer</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dirty="0"/>
              <a:t>75</a:t>
            </a:r>
          </a:p>
        </p:txBody>
      </p:sp>
      <p:sp>
        <p:nvSpPr>
          <p:cNvPr id="3" name="object 3"/>
          <p:cNvSpPr txBox="1"/>
          <p:nvPr/>
        </p:nvSpPr>
        <p:spPr>
          <a:xfrm>
            <a:off x="1526794" y="1457909"/>
            <a:ext cx="10346055" cy="5253990"/>
          </a:xfrm>
          <a:prstGeom prst="rect">
            <a:avLst/>
          </a:prstGeom>
        </p:spPr>
        <p:txBody>
          <a:bodyPr vert="horz" wrap="square" lIns="0" tIns="12065" rIns="0" bIns="0" rtlCol="0">
            <a:spAutoFit/>
          </a:bodyPr>
          <a:lstStyle/>
          <a:p>
            <a:pPr marL="355600" marR="772795" indent="-342900">
              <a:lnSpc>
                <a:spcPct val="100000"/>
              </a:lnSpc>
              <a:spcBef>
                <a:spcPts val="95"/>
              </a:spcBef>
              <a:buFont typeface="Wingdings"/>
              <a:buChar char=""/>
              <a:tabLst>
                <a:tab pos="355600" algn="l"/>
              </a:tabLst>
            </a:pPr>
            <a:r>
              <a:rPr sz="2800" b="1" spc="-15" dirty="0">
                <a:latin typeface="Calibri"/>
                <a:cs typeface="Calibri"/>
              </a:rPr>
              <a:t>Parallelism:</a:t>
            </a:r>
            <a:r>
              <a:rPr sz="2800" b="1" spc="50" dirty="0">
                <a:latin typeface="Calibri"/>
                <a:cs typeface="Calibri"/>
              </a:rPr>
              <a:t> </a:t>
            </a:r>
            <a:r>
              <a:rPr sz="2800" spc="-10" dirty="0">
                <a:latin typeface="Calibri"/>
                <a:cs typeface="Calibri"/>
              </a:rPr>
              <a:t>Divide</a:t>
            </a:r>
            <a:r>
              <a:rPr sz="2800" spc="15" dirty="0">
                <a:latin typeface="Calibri"/>
                <a:cs typeface="Calibri"/>
              </a:rPr>
              <a:t> </a:t>
            </a:r>
            <a:r>
              <a:rPr sz="2800" spc="-5" dirty="0">
                <a:latin typeface="Calibri"/>
                <a:cs typeface="Calibri"/>
              </a:rPr>
              <a:t>and</a:t>
            </a:r>
            <a:r>
              <a:rPr sz="2800" spc="5" dirty="0">
                <a:latin typeface="Calibri"/>
                <a:cs typeface="Calibri"/>
              </a:rPr>
              <a:t> </a:t>
            </a:r>
            <a:r>
              <a:rPr sz="2800" spc="-10" dirty="0">
                <a:latin typeface="Calibri"/>
                <a:cs typeface="Calibri"/>
              </a:rPr>
              <a:t>conquer</a:t>
            </a:r>
            <a:r>
              <a:rPr sz="2800" spc="25" dirty="0">
                <a:latin typeface="Calibri"/>
                <a:cs typeface="Calibri"/>
              </a:rPr>
              <a:t> </a:t>
            </a:r>
            <a:r>
              <a:rPr sz="2800" spc="-10" dirty="0">
                <a:latin typeface="Calibri"/>
                <a:cs typeface="Calibri"/>
              </a:rPr>
              <a:t>algorithms</a:t>
            </a:r>
            <a:r>
              <a:rPr sz="2800" spc="20" dirty="0">
                <a:latin typeface="Calibri"/>
                <a:cs typeface="Calibri"/>
              </a:rPr>
              <a:t> </a:t>
            </a:r>
            <a:r>
              <a:rPr sz="2800" spc="-10" dirty="0">
                <a:latin typeface="Calibri"/>
                <a:cs typeface="Calibri"/>
              </a:rPr>
              <a:t>tend</a:t>
            </a:r>
            <a:r>
              <a:rPr sz="2800" spc="5" dirty="0">
                <a:latin typeface="Calibri"/>
                <a:cs typeface="Calibri"/>
              </a:rPr>
              <a:t> </a:t>
            </a:r>
            <a:r>
              <a:rPr sz="2800" spc="-20" dirty="0">
                <a:latin typeface="Calibri"/>
                <a:cs typeface="Calibri"/>
              </a:rPr>
              <a:t>to</a:t>
            </a:r>
            <a:r>
              <a:rPr sz="2800" spc="-5" dirty="0">
                <a:latin typeface="Calibri"/>
                <a:cs typeface="Calibri"/>
              </a:rPr>
              <a:t> </a:t>
            </a:r>
            <a:r>
              <a:rPr sz="2800" spc="-25" dirty="0">
                <a:latin typeface="Calibri"/>
                <a:cs typeface="Calibri"/>
              </a:rPr>
              <a:t>have</a:t>
            </a:r>
            <a:r>
              <a:rPr sz="2800" spc="5" dirty="0">
                <a:latin typeface="Calibri"/>
                <a:cs typeface="Calibri"/>
              </a:rPr>
              <a:t> </a:t>
            </a:r>
            <a:r>
              <a:rPr sz="2800" spc="-5" dirty="0">
                <a:latin typeface="Calibri"/>
                <a:cs typeface="Calibri"/>
              </a:rPr>
              <a:t>a</a:t>
            </a:r>
            <a:r>
              <a:rPr sz="2800" spc="5" dirty="0">
                <a:latin typeface="Calibri"/>
                <a:cs typeface="Calibri"/>
              </a:rPr>
              <a:t> </a:t>
            </a:r>
            <a:r>
              <a:rPr sz="2800" spc="-5" dirty="0">
                <a:latin typeface="Calibri"/>
                <a:cs typeface="Calibri"/>
              </a:rPr>
              <a:t>lot</a:t>
            </a:r>
            <a:r>
              <a:rPr sz="2800" spc="5" dirty="0">
                <a:latin typeface="Calibri"/>
                <a:cs typeface="Calibri"/>
              </a:rPr>
              <a:t> </a:t>
            </a:r>
            <a:r>
              <a:rPr sz="2800" spc="-10" dirty="0">
                <a:latin typeface="Calibri"/>
                <a:cs typeface="Calibri"/>
              </a:rPr>
              <a:t>of </a:t>
            </a:r>
            <a:r>
              <a:rPr sz="2800" spc="-620" dirty="0">
                <a:latin typeface="Calibri"/>
                <a:cs typeface="Calibri"/>
              </a:rPr>
              <a:t> </a:t>
            </a:r>
            <a:r>
              <a:rPr sz="2800" spc="-15" dirty="0">
                <a:latin typeface="Calibri"/>
                <a:cs typeface="Calibri"/>
              </a:rPr>
              <a:t>inherent</a:t>
            </a:r>
            <a:r>
              <a:rPr sz="2800" spc="15" dirty="0">
                <a:latin typeface="Calibri"/>
                <a:cs typeface="Calibri"/>
              </a:rPr>
              <a:t> </a:t>
            </a:r>
            <a:r>
              <a:rPr sz="2800" spc="-15" dirty="0">
                <a:latin typeface="Calibri"/>
                <a:cs typeface="Calibri"/>
              </a:rPr>
              <a:t>parallelism.</a:t>
            </a:r>
            <a:endParaRPr sz="2800">
              <a:latin typeface="Calibri"/>
              <a:cs typeface="Calibri"/>
            </a:endParaRPr>
          </a:p>
          <a:p>
            <a:pPr marL="355600" marR="673100" indent="-342900">
              <a:lnSpc>
                <a:spcPct val="100000"/>
              </a:lnSpc>
              <a:spcBef>
                <a:spcPts val="1205"/>
              </a:spcBef>
              <a:buFont typeface="Wingdings"/>
              <a:buChar char=""/>
              <a:tabLst>
                <a:tab pos="355600" algn="l"/>
                <a:tab pos="3479800" algn="l"/>
              </a:tabLst>
            </a:pPr>
            <a:r>
              <a:rPr sz="2800" b="1" spc="-10" dirty="0">
                <a:latin typeface="Calibri"/>
                <a:cs typeface="Calibri"/>
              </a:rPr>
              <a:t>Cache</a:t>
            </a:r>
            <a:r>
              <a:rPr sz="2800" b="1" spc="40" dirty="0">
                <a:latin typeface="Calibri"/>
                <a:cs typeface="Calibri"/>
              </a:rPr>
              <a:t> </a:t>
            </a:r>
            <a:r>
              <a:rPr sz="2800" b="1" spc="-15" dirty="0">
                <a:latin typeface="Calibri"/>
                <a:cs typeface="Calibri"/>
              </a:rPr>
              <a:t>Performance:	</a:t>
            </a:r>
            <a:r>
              <a:rPr sz="2800" spc="-10" dirty="0">
                <a:latin typeface="Calibri"/>
                <a:cs typeface="Calibri"/>
              </a:rPr>
              <a:t>Once</a:t>
            </a:r>
            <a:r>
              <a:rPr sz="2800" spc="10" dirty="0">
                <a:latin typeface="Calibri"/>
                <a:cs typeface="Calibri"/>
              </a:rPr>
              <a:t> </a:t>
            </a:r>
            <a:r>
              <a:rPr sz="2800" spc="-5" dirty="0">
                <a:latin typeface="Calibri"/>
                <a:cs typeface="Calibri"/>
              </a:rPr>
              <a:t>a </a:t>
            </a:r>
            <a:r>
              <a:rPr sz="2800" spc="-15" dirty="0">
                <a:latin typeface="Calibri"/>
                <a:cs typeface="Calibri"/>
              </a:rPr>
              <a:t>sub-problem</a:t>
            </a:r>
            <a:r>
              <a:rPr sz="2800" spc="65" dirty="0">
                <a:latin typeface="Calibri"/>
                <a:cs typeface="Calibri"/>
              </a:rPr>
              <a:t> </a:t>
            </a:r>
            <a:r>
              <a:rPr sz="2800" spc="-10" dirty="0">
                <a:latin typeface="Calibri"/>
                <a:cs typeface="Calibri"/>
              </a:rPr>
              <a:t>fits</a:t>
            </a:r>
            <a:r>
              <a:rPr sz="2800" spc="10" dirty="0">
                <a:latin typeface="Calibri"/>
                <a:cs typeface="Calibri"/>
              </a:rPr>
              <a:t> </a:t>
            </a:r>
            <a:r>
              <a:rPr sz="2800" spc="-5" dirty="0">
                <a:latin typeface="Calibri"/>
                <a:cs typeface="Calibri"/>
              </a:rPr>
              <a:t>in</a:t>
            </a:r>
            <a:r>
              <a:rPr sz="2800" dirty="0">
                <a:latin typeface="Calibri"/>
                <a:cs typeface="Calibri"/>
              </a:rPr>
              <a:t> </a:t>
            </a:r>
            <a:r>
              <a:rPr sz="2800" spc="-5" dirty="0">
                <a:latin typeface="Calibri"/>
                <a:cs typeface="Calibri"/>
              </a:rPr>
              <a:t>the</a:t>
            </a:r>
            <a:r>
              <a:rPr sz="2800" spc="10" dirty="0">
                <a:latin typeface="Calibri"/>
                <a:cs typeface="Calibri"/>
              </a:rPr>
              <a:t> </a:t>
            </a:r>
            <a:r>
              <a:rPr sz="2800" spc="-10" dirty="0">
                <a:latin typeface="Calibri"/>
                <a:cs typeface="Calibri"/>
              </a:rPr>
              <a:t>cache,</a:t>
            </a:r>
            <a:r>
              <a:rPr sz="2800" dirty="0">
                <a:latin typeface="Calibri"/>
                <a:cs typeface="Calibri"/>
              </a:rPr>
              <a:t> </a:t>
            </a:r>
            <a:r>
              <a:rPr sz="2800" spc="-5" dirty="0">
                <a:latin typeface="Calibri"/>
                <a:cs typeface="Calibri"/>
              </a:rPr>
              <a:t>the </a:t>
            </a:r>
            <a:r>
              <a:rPr sz="2800" dirty="0">
                <a:latin typeface="Calibri"/>
                <a:cs typeface="Calibri"/>
              </a:rPr>
              <a:t> </a:t>
            </a:r>
            <a:r>
              <a:rPr sz="2800" spc="-20" dirty="0">
                <a:latin typeface="Calibri"/>
                <a:cs typeface="Calibri"/>
              </a:rPr>
              <a:t>standard</a:t>
            </a:r>
            <a:r>
              <a:rPr sz="2800" spc="30" dirty="0">
                <a:latin typeface="Calibri"/>
                <a:cs typeface="Calibri"/>
              </a:rPr>
              <a:t> </a:t>
            </a:r>
            <a:r>
              <a:rPr sz="2800" spc="-20" dirty="0">
                <a:latin typeface="Calibri"/>
                <a:cs typeface="Calibri"/>
              </a:rPr>
              <a:t>recursive</a:t>
            </a:r>
            <a:r>
              <a:rPr sz="2800" spc="30" dirty="0">
                <a:latin typeface="Calibri"/>
                <a:cs typeface="Calibri"/>
              </a:rPr>
              <a:t> </a:t>
            </a:r>
            <a:r>
              <a:rPr sz="2800" spc="-5" dirty="0">
                <a:latin typeface="Calibri"/>
                <a:cs typeface="Calibri"/>
              </a:rPr>
              <a:t>solution</a:t>
            </a:r>
            <a:r>
              <a:rPr sz="2800" spc="15" dirty="0">
                <a:latin typeface="Calibri"/>
                <a:cs typeface="Calibri"/>
              </a:rPr>
              <a:t> </a:t>
            </a:r>
            <a:r>
              <a:rPr sz="2800" spc="-10" dirty="0">
                <a:latin typeface="Calibri"/>
                <a:cs typeface="Calibri"/>
              </a:rPr>
              <a:t>reuses</a:t>
            </a:r>
            <a:r>
              <a:rPr sz="2800" spc="20" dirty="0">
                <a:latin typeface="Calibri"/>
                <a:cs typeface="Calibri"/>
              </a:rPr>
              <a:t> </a:t>
            </a:r>
            <a:r>
              <a:rPr sz="2800" spc="-5" dirty="0">
                <a:latin typeface="Calibri"/>
                <a:cs typeface="Calibri"/>
              </a:rPr>
              <a:t>the</a:t>
            </a:r>
            <a:r>
              <a:rPr sz="2800" spc="10" dirty="0">
                <a:latin typeface="Calibri"/>
                <a:cs typeface="Calibri"/>
              </a:rPr>
              <a:t> </a:t>
            </a:r>
            <a:r>
              <a:rPr sz="2800" spc="-10" dirty="0">
                <a:latin typeface="Calibri"/>
                <a:cs typeface="Calibri"/>
              </a:rPr>
              <a:t>cached</a:t>
            </a:r>
            <a:r>
              <a:rPr sz="2800" spc="-5" dirty="0">
                <a:latin typeface="Calibri"/>
                <a:cs typeface="Calibri"/>
              </a:rPr>
              <a:t> </a:t>
            </a:r>
            <a:r>
              <a:rPr sz="2800" spc="-20" dirty="0">
                <a:latin typeface="Calibri"/>
                <a:cs typeface="Calibri"/>
              </a:rPr>
              <a:t>data</a:t>
            </a:r>
            <a:r>
              <a:rPr sz="2800" spc="5" dirty="0">
                <a:latin typeface="Calibri"/>
                <a:cs typeface="Calibri"/>
              </a:rPr>
              <a:t> </a:t>
            </a:r>
            <a:r>
              <a:rPr sz="2800" spc="-10" dirty="0">
                <a:latin typeface="Calibri"/>
                <a:cs typeface="Calibri"/>
              </a:rPr>
              <a:t>until</a:t>
            </a:r>
            <a:r>
              <a:rPr sz="2800" spc="10" dirty="0">
                <a:latin typeface="Calibri"/>
                <a:cs typeface="Calibri"/>
              </a:rPr>
              <a:t> </a:t>
            </a:r>
            <a:r>
              <a:rPr sz="2800" spc="-5" dirty="0">
                <a:latin typeface="Calibri"/>
                <a:cs typeface="Calibri"/>
              </a:rPr>
              <a:t>the</a:t>
            </a:r>
            <a:r>
              <a:rPr sz="2800" spc="10" dirty="0">
                <a:latin typeface="Calibri"/>
                <a:cs typeface="Calibri"/>
              </a:rPr>
              <a:t> </a:t>
            </a:r>
            <a:r>
              <a:rPr sz="2800" spc="-5" dirty="0">
                <a:latin typeface="Calibri"/>
                <a:cs typeface="Calibri"/>
              </a:rPr>
              <a:t>sub- </a:t>
            </a:r>
            <a:r>
              <a:rPr sz="2800" spc="-620" dirty="0">
                <a:latin typeface="Calibri"/>
                <a:cs typeface="Calibri"/>
              </a:rPr>
              <a:t> </a:t>
            </a:r>
            <a:r>
              <a:rPr sz="2800" spc="-15" dirty="0">
                <a:latin typeface="Calibri"/>
                <a:cs typeface="Calibri"/>
              </a:rPr>
              <a:t>problem</a:t>
            </a:r>
            <a:r>
              <a:rPr sz="2800" spc="25" dirty="0">
                <a:latin typeface="Calibri"/>
                <a:cs typeface="Calibri"/>
              </a:rPr>
              <a:t> </a:t>
            </a:r>
            <a:r>
              <a:rPr sz="2800" spc="-10" dirty="0">
                <a:latin typeface="Calibri"/>
                <a:cs typeface="Calibri"/>
              </a:rPr>
              <a:t>has</a:t>
            </a:r>
            <a:r>
              <a:rPr sz="2800" spc="10" dirty="0">
                <a:latin typeface="Calibri"/>
                <a:cs typeface="Calibri"/>
              </a:rPr>
              <a:t> </a:t>
            </a:r>
            <a:r>
              <a:rPr sz="2800" spc="-10" dirty="0">
                <a:latin typeface="Calibri"/>
                <a:cs typeface="Calibri"/>
              </a:rPr>
              <a:t>been</a:t>
            </a:r>
            <a:r>
              <a:rPr sz="2800" dirty="0">
                <a:latin typeface="Calibri"/>
                <a:cs typeface="Calibri"/>
              </a:rPr>
              <a:t> </a:t>
            </a:r>
            <a:r>
              <a:rPr sz="2800" spc="-15" dirty="0">
                <a:latin typeface="Calibri"/>
                <a:cs typeface="Calibri"/>
              </a:rPr>
              <a:t>completely</a:t>
            </a:r>
            <a:r>
              <a:rPr sz="2800" dirty="0">
                <a:latin typeface="Calibri"/>
                <a:cs typeface="Calibri"/>
              </a:rPr>
              <a:t> </a:t>
            </a:r>
            <a:r>
              <a:rPr sz="2800" spc="-10" dirty="0">
                <a:latin typeface="Calibri"/>
                <a:cs typeface="Calibri"/>
              </a:rPr>
              <a:t>solved.</a:t>
            </a:r>
            <a:endParaRPr sz="2800">
              <a:latin typeface="Calibri"/>
              <a:cs typeface="Calibri"/>
            </a:endParaRPr>
          </a:p>
          <a:p>
            <a:pPr marL="355600" marR="228600" indent="-342900">
              <a:lnSpc>
                <a:spcPct val="100000"/>
              </a:lnSpc>
              <a:spcBef>
                <a:spcPts val="1200"/>
              </a:spcBef>
              <a:buFont typeface="Wingdings"/>
              <a:buChar char=""/>
              <a:tabLst>
                <a:tab pos="355600" algn="l"/>
              </a:tabLst>
            </a:pPr>
            <a:r>
              <a:rPr sz="2800" spc="-5" dirty="0">
                <a:latin typeface="Calibri"/>
                <a:cs typeface="Calibri"/>
              </a:rPr>
              <a:t>It </a:t>
            </a:r>
            <a:r>
              <a:rPr sz="2800" spc="-10" dirty="0">
                <a:latin typeface="Calibri"/>
                <a:cs typeface="Calibri"/>
              </a:rPr>
              <a:t>allows</a:t>
            </a:r>
            <a:r>
              <a:rPr sz="2800" dirty="0">
                <a:latin typeface="Calibri"/>
                <a:cs typeface="Calibri"/>
              </a:rPr>
              <a:t> </a:t>
            </a:r>
            <a:r>
              <a:rPr sz="2800" spc="-10" dirty="0">
                <a:latin typeface="Calibri"/>
                <a:cs typeface="Calibri"/>
              </a:rPr>
              <a:t>solving</a:t>
            </a:r>
            <a:r>
              <a:rPr sz="2800" spc="30" dirty="0">
                <a:latin typeface="Calibri"/>
                <a:cs typeface="Calibri"/>
              </a:rPr>
              <a:t> </a:t>
            </a:r>
            <a:r>
              <a:rPr sz="2800" b="1" spc="-5" dirty="0">
                <a:latin typeface="Calibri"/>
                <a:cs typeface="Calibri"/>
              </a:rPr>
              <a:t>difficult</a:t>
            </a:r>
            <a:r>
              <a:rPr sz="2800" b="1" spc="15" dirty="0">
                <a:latin typeface="Calibri"/>
                <a:cs typeface="Calibri"/>
              </a:rPr>
              <a:t> </a:t>
            </a:r>
            <a:r>
              <a:rPr sz="2800" spc="-5" dirty="0">
                <a:latin typeface="Calibri"/>
                <a:cs typeface="Calibri"/>
              </a:rPr>
              <a:t>and</a:t>
            </a:r>
            <a:r>
              <a:rPr sz="2800" spc="25" dirty="0">
                <a:latin typeface="Calibri"/>
                <a:cs typeface="Calibri"/>
              </a:rPr>
              <a:t> </a:t>
            </a:r>
            <a:r>
              <a:rPr sz="2800" spc="-10" dirty="0">
                <a:latin typeface="Calibri"/>
                <a:cs typeface="Calibri"/>
              </a:rPr>
              <a:t>often</a:t>
            </a:r>
            <a:r>
              <a:rPr sz="2800" spc="5" dirty="0">
                <a:latin typeface="Calibri"/>
                <a:cs typeface="Calibri"/>
              </a:rPr>
              <a:t> </a:t>
            </a:r>
            <a:r>
              <a:rPr sz="2800" spc="-10" dirty="0">
                <a:latin typeface="Calibri"/>
                <a:cs typeface="Calibri"/>
              </a:rPr>
              <a:t>impossible</a:t>
            </a:r>
            <a:r>
              <a:rPr sz="2800" spc="40" dirty="0">
                <a:latin typeface="Calibri"/>
                <a:cs typeface="Calibri"/>
              </a:rPr>
              <a:t> </a:t>
            </a:r>
            <a:r>
              <a:rPr sz="2800" spc="-5" dirty="0">
                <a:latin typeface="Calibri"/>
                <a:cs typeface="Calibri"/>
              </a:rPr>
              <a:t>looking</a:t>
            </a:r>
            <a:r>
              <a:rPr sz="2800" spc="10" dirty="0">
                <a:latin typeface="Calibri"/>
                <a:cs typeface="Calibri"/>
              </a:rPr>
              <a:t> </a:t>
            </a:r>
            <a:r>
              <a:rPr sz="2800" spc="-15" dirty="0">
                <a:latin typeface="Calibri"/>
                <a:cs typeface="Calibri"/>
              </a:rPr>
              <a:t>problems</a:t>
            </a:r>
            <a:r>
              <a:rPr sz="2800" spc="35" dirty="0">
                <a:latin typeface="Calibri"/>
                <a:cs typeface="Calibri"/>
              </a:rPr>
              <a:t> </a:t>
            </a:r>
            <a:r>
              <a:rPr sz="2800" spc="-30" dirty="0">
                <a:latin typeface="Calibri"/>
                <a:cs typeface="Calibri"/>
              </a:rPr>
              <a:t>like </a:t>
            </a:r>
            <a:r>
              <a:rPr sz="2800" spc="-620" dirty="0">
                <a:latin typeface="Calibri"/>
                <a:cs typeface="Calibri"/>
              </a:rPr>
              <a:t> </a:t>
            </a:r>
            <a:r>
              <a:rPr sz="2800" spc="-5" dirty="0">
                <a:latin typeface="Calibri"/>
                <a:cs typeface="Calibri"/>
              </a:rPr>
              <a:t>the</a:t>
            </a:r>
            <a:r>
              <a:rPr sz="2800" dirty="0">
                <a:latin typeface="Calibri"/>
                <a:cs typeface="Calibri"/>
              </a:rPr>
              <a:t> </a:t>
            </a:r>
            <a:r>
              <a:rPr sz="2800" spc="-60" dirty="0">
                <a:latin typeface="Calibri"/>
                <a:cs typeface="Calibri"/>
              </a:rPr>
              <a:t>Tower</a:t>
            </a:r>
            <a:r>
              <a:rPr sz="2800" spc="-10" dirty="0">
                <a:latin typeface="Calibri"/>
                <a:cs typeface="Calibri"/>
              </a:rPr>
              <a:t> </a:t>
            </a:r>
            <a:r>
              <a:rPr sz="2800" spc="-5" dirty="0">
                <a:latin typeface="Calibri"/>
                <a:cs typeface="Calibri"/>
              </a:rPr>
              <a:t>of Hanoi</a:t>
            </a:r>
            <a:endParaRPr sz="2800">
              <a:latin typeface="Calibri"/>
              <a:cs typeface="Calibri"/>
            </a:endParaRPr>
          </a:p>
          <a:p>
            <a:pPr marL="12700">
              <a:lnSpc>
                <a:spcPct val="100000"/>
              </a:lnSpc>
              <a:spcBef>
                <a:spcPts val="1205"/>
              </a:spcBef>
              <a:tabLst>
                <a:tab pos="354965" algn="l"/>
              </a:tabLst>
            </a:pPr>
            <a:r>
              <a:rPr sz="2800" spc="-5" dirty="0">
                <a:latin typeface="Calibri"/>
                <a:cs typeface="Calibri"/>
              </a:rPr>
              <a:t>X	</a:t>
            </a:r>
            <a:r>
              <a:rPr sz="2800" spc="-15" dirty="0">
                <a:latin typeface="Calibri"/>
                <a:cs typeface="Calibri"/>
              </a:rPr>
              <a:t>Recursion</a:t>
            </a:r>
            <a:r>
              <a:rPr sz="2800" spc="-10" dirty="0">
                <a:latin typeface="Calibri"/>
                <a:cs typeface="Calibri"/>
              </a:rPr>
              <a:t> </a:t>
            </a:r>
            <a:r>
              <a:rPr sz="2800" spc="-5" dirty="0">
                <a:latin typeface="Calibri"/>
                <a:cs typeface="Calibri"/>
              </a:rPr>
              <a:t>is</a:t>
            </a:r>
            <a:r>
              <a:rPr sz="2800" spc="-20" dirty="0">
                <a:latin typeface="Calibri"/>
                <a:cs typeface="Calibri"/>
              </a:rPr>
              <a:t> </a:t>
            </a:r>
            <a:r>
              <a:rPr sz="2800" spc="-10" dirty="0">
                <a:latin typeface="Calibri"/>
                <a:cs typeface="Calibri"/>
              </a:rPr>
              <a:t>slow</a:t>
            </a:r>
            <a:endParaRPr sz="2800">
              <a:latin typeface="Calibri"/>
              <a:cs typeface="Calibri"/>
            </a:endParaRPr>
          </a:p>
          <a:p>
            <a:pPr marL="756285" marR="5080" indent="-287020">
              <a:lnSpc>
                <a:spcPct val="100000"/>
              </a:lnSpc>
              <a:spcBef>
                <a:spcPts val="600"/>
              </a:spcBef>
            </a:pPr>
            <a:r>
              <a:rPr sz="2800" spc="-5" dirty="0">
                <a:latin typeface="Arial MT"/>
                <a:cs typeface="Arial MT"/>
              </a:rPr>
              <a:t>–</a:t>
            </a:r>
            <a:r>
              <a:rPr sz="2800" spc="-80" dirty="0">
                <a:latin typeface="Arial MT"/>
                <a:cs typeface="Arial MT"/>
              </a:rPr>
              <a:t> </a:t>
            </a:r>
            <a:r>
              <a:rPr sz="2800" spc="-10" dirty="0">
                <a:latin typeface="Calibri"/>
                <a:cs typeface="Calibri"/>
              </a:rPr>
              <a:t>sometimes</a:t>
            </a:r>
            <a:r>
              <a:rPr sz="2800" spc="25" dirty="0">
                <a:latin typeface="Calibri"/>
                <a:cs typeface="Calibri"/>
              </a:rPr>
              <a:t> </a:t>
            </a:r>
            <a:r>
              <a:rPr sz="2800" spc="-5" dirty="0">
                <a:latin typeface="Calibri"/>
                <a:cs typeface="Calibri"/>
              </a:rPr>
              <a:t>it</a:t>
            </a:r>
            <a:r>
              <a:rPr sz="2800" spc="5" dirty="0">
                <a:latin typeface="Calibri"/>
                <a:cs typeface="Calibri"/>
              </a:rPr>
              <a:t> </a:t>
            </a:r>
            <a:r>
              <a:rPr sz="2800" spc="-15" dirty="0">
                <a:latin typeface="Calibri"/>
                <a:cs typeface="Calibri"/>
              </a:rPr>
              <a:t>can</a:t>
            </a:r>
            <a:r>
              <a:rPr sz="2800" dirty="0">
                <a:latin typeface="Calibri"/>
                <a:cs typeface="Calibri"/>
              </a:rPr>
              <a:t> </a:t>
            </a:r>
            <a:r>
              <a:rPr sz="2800" spc="-10" dirty="0">
                <a:latin typeface="Calibri"/>
                <a:cs typeface="Calibri"/>
              </a:rPr>
              <a:t>become</a:t>
            </a:r>
            <a:r>
              <a:rPr sz="2800" spc="15" dirty="0">
                <a:latin typeface="Calibri"/>
                <a:cs typeface="Calibri"/>
              </a:rPr>
              <a:t> </a:t>
            </a:r>
            <a:r>
              <a:rPr sz="2800" spc="-15" dirty="0">
                <a:latin typeface="Calibri"/>
                <a:cs typeface="Calibri"/>
              </a:rPr>
              <a:t>more</a:t>
            </a:r>
            <a:r>
              <a:rPr sz="2800" spc="20" dirty="0">
                <a:latin typeface="Calibri"/>
                <a:cs typeface="Calibri"/>
              </a:rPr>
              <a:t> </a:t>
            </a:r>
            <a:r>
              <a:rPr sz="2800" b="1" spc="-15" dirty="0">
                <a:latin typeface="Calibri"/>
                <a:cs typeface="Calibri"/>
              </a:rPr>
              <a:t>complicated</a:t>
            </a:r>
            <a:r>
              <a:rPr sz="2800" b="1" spc="15" dirty="0">
                <a:latin typeface="Calibri"/>
                <a:cs typeface="Calibri"/>
              </a:rPr>
              <a:t> </a:t>
            </a:r>
            <a:r>
              <a:rPr sz="2800" b="1" spc="-5" dirty="0">
                <a:latin typeface="Calibri"/>
                <a:cs typeface="Calibri"/>
              </a:rPr>
              <a:t>than</a:t>
            </a:r>
            <a:r>
              <a:rPr sz="2800" b="1" spc="15" dirty="0">
                <a:latin typeface="Calibri"/>
                <a:cs typeface="Calibri"/>
              </a:rPr>
              <a:t> </a:t>
            </a:r>
            <a:r>
              <a:rPr sz="2800" b="1" spc="-5" dirty="0">
                <a:latin typeface="Calibri"/>
                <a:cs typeface="Calibri"/>
              </a:rPr>
              <a:t>a</a:t>
            </a:r>
            <a:r>
              <a:rPr sz="2800" b="1" spc="5" dirty="0">
                <a:latin typeface="Calibri"/>
                <a:cs typeface="Calibri"/>
              </a:rPr>
              <a:t> </a:t>
            </a:r>
            <a:r>
              <a:rPr sz="2800" b="1" spc="-5" dirty="0">
                <a:latin typeface="Calibri"/>
                <a:cs typeface="Calibri"/>
              </a:rPr>
              <a:t>basic</a:t>
            </a:r>
            <a:r>
              <a:rPr sz="2800" b="1" spc="20" dirty="0">
                <a:latin typeface="Calibri"/>
                <a:cs typeface="Calibri"/>
              </a:rPr>
              <a:t> </a:t>
            </a:r>
            <a:r>
              <a:rPr sz="2800" b="1" spc="-20" dirty="0">
                <a:latin typeface="Calibri"/>
                <a:cs typeface="Calibri"/>
              </a:rPr>
              <a:t>iterative </a:t>
            </a:r>
            <a:r>
              <a:rPr sz="2800" b="1" spc="-620" dirty="0">
                <a:latin typeface="Calibri"/>
                <a:cs typeface="Calibri"/>
              </a:rPr>
              <a:t> </a:t>
            </a:r>
            <a:r>
              <a:rPr sz="2800" b="1" spc="-10" dirty="0">
                <a:latin typeface="Calibri"/>
                <a:cs typeface="Calibri"/>
              </a:rPr>
              <a:t>approach</a:t>
            </a:r>
            <a:r>
              <a:rPr sz="2800" spc="-10" dirty="0">
                <a:latin typeface="Calibri"/>
                <a:cs typeface="Calibri"/>
              </a:rPr>
              <a:t>,</a:t>
            </a:r>
            <a:r>
              <a:rPr sz="2800" spc="20" dirty="0">
                <a:latin typeface="Calibri"/>
                <a:cs typeface="Calibri"/>
              </a:rPr>
              <a:t> </a:t>
            </a:r>
            <a:r>
              <a:rPr sz="2800" spc="-5" dirty="0">
                <a:latin typeface="Calibri"/>
                <a:cs typeface="Calibri"/>
              </a:rPr>
              <a:t>the</a:t>
            </a:r>
            <a:r>
              <a:rPr sz="2800" spc="5" dirty="0">
                <a:latin typeface="Calibri"/>
                <a:cs typeface="Calibri"/>
              </a:rPr>
              <a:t> </a:t>
            </a:r>
            <a:r>
              <a:rPr sz="2800" spc="-10" dirty="0">
                <a:latin typeface="Calibri"/>
                <a:cs typeface="Calibri"/>
              </a:rPr>
              <a:t>same</a:t>
            </a:r>
            <a:r>
              <a:rPr sz="2800" spc="-5" dirty="0">
                <a:latin typeface="Calibri"/>
                <a:cs typeface="Calibri"/>
              </a:rPr>
              <a:t> </a:t>
            </a:r>
            <a:r>
              <a:rPr sz="2800" spc="-10" dirty="0">
                <a:latin typeface="Calibri"/>
                <a:cs typeface="Calibri"/>
              </a:rPr>
              <a:t>sub</a:t>
            </a:r>
            <a:r>
              <a:rPr sz="2800" spc="30" dirty="0">
                <a:latin typeface="Calibri"/>
                <a:cs typeface="Calibri"/>
              </a:rPr>
              <a:t> </a:t>
            </a:r>
            <a:r>
              <a:rPr sz="2800" spc="-15" dirty="0">
                <a:latin typeface="Calibri"/>
                <a:cs typeface="Calibri"/>
              </a:rPr>
              <a:t>problem</a:t>
            </a:r>
            <a:r>
              <a:rPr sz="2800" spc="20" dirty="0">
                <a:latin typeface="Calibri"/>
                <a:cs typeface="Calibri"/>
              </a:rPr>
              <a:t> </a:t>
            </a:r>
            <a:r>
              <a:rPr sz="2800" spc="-10" dirty="0">
                <a:latin typeface="Calibri"/>
                <a:cs typeface="Calibri"/>
              </a:rPr>
              <a:t>can</a:t>
            </a:r>
            <a:r>
              <a:rPr sz="2800" spc="10" dirty="0">
                <a:latin typeface="Calibri"/>
                <a:cs typeface="Calibri"/>
              </a:rPr>
              <a:t> </a:t>
            </a:r>
            <a:r>
              <a:rPr sz="2800" spc="-5" dirty="0">
                <a:latin typeface="Calibri"/>
                <a:cs typeface="Calibri"/>
              </a:rPr>
              <a:t>occur</a:t>
            </a:r>
            <a:r>
              <a:rPr sz="2800" spc="5" dirty="0">
                <a:latin typeface="Calibri"/>
                <a:cs typeface="Calibri"/>
              </a:rPr>
              <a:t> </a:t>
            </a:r>
            <a:r>
              <a:rPr sz="2800" spc="-15" dirty="0">
                <a:latin typeface="Calibri"/>
                <a:cs typeface="Calibri"/>
              </a:rPr>
              <a:t>many</a:t>
            </a:r>
            <a:r>
              <a:rPr sz="2800" spc="5" dirty="0">
                <a:latin typeface="Calibri"/>
                <a:cs typeface="Calibri"/>
              </a:rPr>
              <a:t> </a:t>
            </a:r>
            <a:r>
              <a:rPr sz="2800" spc="-5" dirty="0">
                <a:latin typeface="Calibri"/>
                <a:cs typeface="Calibri"/>
              </a:rPr>
              <a:t>times.</a:t>
            </a:r>
            <a:r>
              <a:rPr sz="2800" spc="15" dirty="0">
                <a:latin typeface="Calibri"/>
                <a:cs typeface="Calibri"/>
              </a:rPr>
              <a:t> </a:t>
            </a:r>
            <a:r>
              <a:rPr sz="2800" spc="-5" dirty="0">
                <a:latin typeface="Calibri"/>
                <a:cs typeface="Calibri"/>
              </a:rPr>
              <a:t>It is </a:t>
            </a:r>
            <a:r>
              <a:rPr sz="2800" dirty="0">
                <a:latin typeface="Calibri"/>
                <a:cs typeface="Calibri"/>
              </a:rPr>
              <a:t> </a:t>
            </a:r>
            <a:r>
              <a:rPr sz="2800" spc="-15" dirty="0">
                <a:latin typeface="Calibri"/>
                <a:cs typeface="Calibri"/>
              </a:rPr>
              <a:t>solved</a:t>
            </a:r>
            <a:r>
              <a:rPr sz="2800" dirty="0">
                <a:latin typeface="Calibri"/>
                <a:cs typeface="Calibri"/>
              </a:rPr>
              <a:t> </a:t>
            </a:r>
            <a:r>
              <a:rPr sz="2800" spc="-10" dirty="0">
                <a:latin typeface="Calibri"/>
                <a:cs typeface="Calibri"/>
              </a:rPr>
              <a:t>again.</a:t>
            </a:r>
            <a:endParaRPr sz="2800">
              <a:latin typeface="Calibri"/>
              <a:cs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00778" y="2827147"/>
            <a:ext cx="2790825" cy="513715"/>
          </a:xfrm>
          <a:prstGeom prst="rect">
            <a:avLst/>
          </a:prstGeom>
        </p:spPr>
        <p:txBody>
          <a:bodyPr vert="horz" wrap="square" lIns="0" tIns="13335" rIns="0" bIns="0" rtlCol="0">
            <a:spAutoFit/>
          </a:bodyPr>
          <a:lstStyle/>
          <a:p>
            <a:pPr marL="12700">
              <a:lnSpc>
                <a:spcPct val="100000"/>
              </a:lnSpc>
              <a:spcBef>
                <a:spcPts val="105"/>
              </a:spcBef>
            </a:pPr>
            <a:r>
              <a:rPr sz="3200" spc="-5" dirty="0"/>
              <a:t>End</a:t>
            </a:r>
            <a:r>
              <a:rPr sz="3200" spc="-30" dirty="0"/>
              <a:t> </a:t>
            </a:r>
            <a:r>
              <a:rPr sz="3200" spc="-5" dirty="0"/>
              <a:t>of</a:t>
            </a:r>
            <a:r>
              <a:rPr sz="3200" spc="-40" dirty="0"/>
              <a:t> </a:t>
            </a:r>
            <a:r>
              <a:rPr sz="3200" dirty="0"/>
              <a:t>Module-2</a:t>
            </a:r>
            <a:endParaRPr sz="3200"/>
          </a:p>
        </p:txBody>
      </p:sp>
      <p:sp>
        <p:nvSpPr>
          <p:cNvPr id="3" name="object 3"/>
          <p:cNvSpPr txBox="1"/>
          <p:nvPr/>
        </p:nvSpPr>
        <p:spPr>
          <a:xfrm>
            <a:off x="11323701" y="6601764"/>
            <a:ext cx="180975" cy="177800"/>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91</a:t>
            </a:r>
            <a:endParaRPr sz="12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994" y="392939"/>
            <a:ext cx="5178806" cy="673862"/>
          </a:xfrm>
        </p:spPr>
        <p:txBody>
          <a:bodyPr/>
          <a:lstStyle/>
          <a:p>
            <a:r>
              <a:rPr lang="en-GB" b="1" dirty="0"/>
              <a:t>Knapsack Problem</a:t>
            </a:r>
            <a:endParaRPr lang="en-GB" dirty="0"/>
          </a:p>
        </p:txBody>
      </p:sp>
      <p:sp>
        <p:nvSpPr>
          <p:cNvPr id="3" name="Text Placeholder 2"/>
          <p:cNvSpPr>
            <a:spLocks noGrp="1"/>
          </p:cNvSpPr>
          <p:nvPr>
            <p:ph type="body" idx="1"/>
          </p:nvPr>
        </p:nvSpPr>
        <p:spPr>
          <a:xfrm>
            <a:off x="2133599" y="1454861"/>
            <a:ext cx="9247123" cy="5416868"/>
          </a:xfrm>
        </p:spPr>
        <p:txBody>
          <a:bodyPr/>
          <a:lstStyle/>
          <a:p>
            <a:r>
              <a:rPr lang="en-GB" dirty="0"/>
              <a:t>Here is another well-known problem in </a:t>
            </a:r>
            <a:r>
              <a:rPr lang="en-GB" dirty="0" err="1"/>
              <a:t>algorithmics</a:t>
            </a:r>
            <a:r>
              <a:rPr lang="en-GB" dirty="0"/>
              <a:t>. Given </a:t>
            </a:r>
            <a:r>
              <a:rPr lang="en-GB" b="1" i="1" dirty="0"/>
              <a:t>n</a:t>
            </a:r>
            <a:r>
              <a:rPr lang="en-GB" dirty="0"/>
              <a:t> items of known weights </a:t>
            </a:r>
            <a:r>
              <a:rPr lang="en-GB" b="1" i="1" dirty="0"/>
              <a:t>w</a:t>
            </a:r>
            <a:r>
              <a:rPr lang="en-GB" baseline="-25000" dirty="0"/>
              <a:t>1</a:t>
            </a:r>
            <a:r>
              <a:rPr lang="en-GB" b="1" i="1" dirty="0"/>
              <a:t>, w</a:t>
            </a:r>
            <a:r>
              <a:rPr lang="en-GB" baseline="-25000" dirty="0"/>
              <a:t>2</a:t>
            </a:r>
            <a:r>
              <a:rPr lang="en-GB" b="1" i="1" dirty="0"/>
              <a:t>, . . . , </a:t>
            </a:r>
            <a:r>
              <a:rPr lang="en-GB" b="1" i="1" dirty="0" err="1"/>
              <a:t>w</a:t>
            </a:r>
            <a:r>
              <a:rPr lang="en-GB" b="1" i="1" baseline="-25000" dirty="0" err="1"/>
              <a:t>n</a:t>
            </a:r>
            <a:r>
              <a:rPr lang="en-GB" dirty="0"/>
              <a:t> and values </a:t>
            </a:r>
            <a:r>
              <a:rPr lang="en-GB" b="1" i="1" dirty="0"/>
              <a:t>v</a:t>
            </a:r>
            <a:r>
              <a:rPr lang="en-GB" baseline="-25000" dirty="0"/>
              <a:t>1</a:t>
            </a:r>
            <a:r>
              <a:rPr lang="en-GB" b="1" i="1" dirty="0"/>
              <a:t>, v</a:t>
            </a:r>
            <a:r>
              <a:rPr lang="en-GB" baseline="-25000" dirty="0"/>
              <a:t>2</a:t>
            </a:r>
            <a:r>
              <a:rPr lang="en-GB" b="1" i="1" dirty="0"/>
              <a:t>, . . . , </a:t>
            </a:r>
            <a:r>
              <a:rPr lang="en-GB" b="1" i="1" dirty="0" err="1"/>
              <a:t>v</a:t>
            </a:r>
            <a:r>
              <a:rPr lang="en-GB" b="1" i="1" baseline="-25000" dirty="0" err="1"/>
              <a:t>n</a:t>
            </a:r>
            <a:r>
              <a:rPr lang="en-GB" dirty="0"/>
              <a:t> and a knapsack of capacity </a:t>
            </a:r>
            <a:r>
              <a:rPr lang="en-GB" b="1" i="1" dirty="0"/>
              <a:t>W</a:t>
            </a:r>
            <a:r>
              <a:rPr lang="en-GB" dirty="0"/>
              <a:t> , find the most valuable subset of the items that fit into the knapsack. If you do not like the idea of putting yourself in the shoes of a thief who wants to steal the most valuable loot that fits into his knapsack, think about a transport plane that has to deliver the most valuable set of items to a remote location without exceeding the plane’s capacity</a:t>
            </a:r>
          </a:p>
          <a:p>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1336</TotalTime>
  <Words>3163</Words>
  <Application>Microsoft Office PowerPoint</Application>
  <PresentationFormat>Widescreen</PresentationFormat>
  <Paragraphs>304</Paragraphs>
  <Slides>81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81</vt:i4>
      </vt:variant>
    </vt:vector>
  </HeadingPairs>
  <TitlesOfParts>
    <vt:vector size="92" baseType="lpstr">
      <vt:lpstr>Arial</vt:lpstr>
      <vt:lpstr>Arial MT</vt:lpstr>
      <vt:lpstr>Calibri</vt:lpstr>
      <vt:lpstr>Cambria</vt:lpstr>
      <vt:lpstr>euclid_circular_a</vt:lpstr>
      <vt:lpstr>inter-bold</vt:lpstr>
      <vt:lpstr>inter-regular</vt:lpstr>
      <vt:lpstr>Monotype Sorts</vt:lpstr>
      <vt:lpstr>Times New Roman</vt:lpstr>
      <vt:lpstr>Wingdings</vt:lpstr>
      <vt:lpstr>Office Theme</vt:lpstr>
      <vt:lpstr>Module 2:</vt:lpstr>
      <vt:lpstr>PowerPoint Presentation</vt:lpstr>
      <vt:lpstr>PowerPoint Presentation</vt:lpstr>
      <vt:lpstr>Exhaustive Search</vt:lpstr>
      <vt:lpstr>Traveling Salesman Problem</vt:lpstr>
      <vt:lpstr>PowerPoint Presentation</vt:lpstr>
      <vt:lpstr>PowerPoint Presentation</vt:lpstr>
      <vt:lpstr>PowerPoint Presentation</vt:lpstr>
      <vt:lpstr>Knapsack Problem</vt:lpstr>
      <vt:lpstr>PowerPoint Presentation</vt:lpstr>
      <vt:lpstr>PowerPoint Presentation</vt:lpstr>
      <vt:lpstr>PowerPoint Presentation</vt:lpstr>
      <vt:lpstr>PowerPoint Presentation</vt:lpstr>
      <vt:lpstr>Decrease and Conquer Approach</vt:lpstr>
      <vt:lpstr>PowerPoint Presentation</vt:lpstr>
      <vt:lpstr>PowerPoint Presentation</vt:lpstr>
      <vt:lpstr>PowerPoint Presentation</vt:lpstr>
      <vt:lpstr>PowerPoint Presentation</vt:lpstr>
      <vt:lpstr>PowerPoint Presentation</vt:lpstr>
      <vt:lpstr>Insertion sort</vt:lpstr>
      <vt:lpstr>Insertion sort</vt:lpstr>
      <vt:lpstr>Topological sort</vt:lpstr>
      <vt:lpstr>PowerPoint Presentation</vt:lpstr>
      <vt:lpstr>Another example</vt:lpstr>
      <vt:lpstr>Topological ordering using DFS</vt:lpstr>
      <vt:lpstr>PowerPoint Presentation</vt:lpstr>
      <vt:lpstr>Topological ordering using BFS (kahn’s algorithm)</vt:lpstr>
      <vt:lpstr>Divide and Conquer</vt:lpstr>
      <vt:lpstr>Control Abstraction for Divide &amp;Conquer</vt:lpstr>
      <vt:lpstr>Master Theorem for Analysis of Algorithm </vt:lpstr>
      <vt:lpstr>PowerPoint Presentation</vt:lpstr>
      <vt:lpstr>Merge Sort</vt:lpstr>
      <vt:lpstr>Merge sort - example</vt:lpstr>
      <vt:lpstr>Merge Sort</vt:lpstr>
      <vt:lpstr>Merge</vt:lpstr>
      <vt:lpstr>Analysis</vt:lpstr>
      <vt:lpstr>Analysis</vt:lpstr>
      <vt:lpstr>PowerPoint Presentation</vt:lpstr>
      <vt:lpstr>PowerPoint Presentation</vt:lpstr>
      <vt:lpstr>PowerPoint Presentation</vt:lpstr>
      <vt:lpstr>PowerPoint Presentation</vt:lpstr>
      <vt:lpstr>PowerPoint Presentation</vt:lpstr>
      <vt:lpstr>Analysis</vt:lpstr>
      <vt:lpstr>Advantages</vt:lpstr>
      <vt:lpstr>Limitations</vt:lpstr>
      <vt:lpstr>PowerPoint Presentation</vt:lpstr>
      <vt:lpstr>Quick Sort</vt:lpstr>
      <vt:lpstr>Quick Sort</vt:lpstr>
      <vt:lpstr>How do we partition?</vt:lpstr>
      <vt:lpstr>Algorithm</vt:lpstr>
      <vt:lpstr>How do we partition?</vt:lpstr>
      <vt:lpstr>PowerPoint Presentation</vt:lpstr>
      <vt:lpstr>PowerPoint Presentation</vt:lpstr>
      <vt:lpstr>PowerPoint Presentation</vt:lpstr>
      <vt:lpstr>Analysis</vt:lpstr>
      <vt:lpstr>Analysis</vt:lpstr>
      <vt:lpstr>Analysis</vt:lpstr>
      <vt:lpstr>Analysis</vt:lpstr>
      <vt:lpstr>PowerPoint Presentation</vt:lpstr>
      <vt:lpstr>Pros and Cons</vt:lpstr>
      <vt:lpstr>Comparison</vt:lpstr>
      <vt:lpstr>Binary Tree Algorithms</vt:lpstr>
      <vt:lpstr>Binary Tree Algorithms</vt:lpstr>
      <vt:lpstr>PowerPoint Presentation</vt:lpstr>
      <vt:lpstr>Contd.,</vt:lpstr>
      <vt:lpstr>PowerPoint Presentation</vt:lpstr>
      <vt:lpstr>Binary tree and its traversals</vt:lpstr>
      <vt:lpstr>Multiplication of Large Integers </vt:lpstr>
      <vt:lpstr>PowerPoint Presentation</vt:lpstr>
      <vt:lpstr>PowerPoint Presentation</vt:lpstr>
      <vt:lpstr>PowerPoint Presentation</vt:lpstr>
      <vt:lpstr>PowerPoint Presentation</vt:lpstr>
      <vt:lpstr>Stressen’s matrix multiplication : Divide &amp; conquer</vt:lpstr>
      <vt:lpstr>PowerPoint Presentation</vt:lpstr>
      <vt:lpstr>PowerPoint Presentation</vt:lpstr>
      <vt:lpstr>PowerPoint Presentation</vt:lpstr>
      <vt:lpstr>Example:</vt:lpstr>
      <vt:lpstr>Analysis of Strassen’s Algorithm</vt:lpstr>
      <vt:lpstr>Matrix Multiplication</vt:lpstr>
      <vt:lpstr>Advantages and Disadvantages of Divide &amp; Conquer</vt:lpstr>
      <vt:lpstr>End of Module-2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Hari</dc:creator>
  <cp:lastModifiedBy>KAVITHA P</cp:lastModifiedBy>
  <cp:revision>27</cp:revision>
  <dcterms:created xsi:type="dcterms:W3CDTF">2024-04-22T05:35:49Z</dcterms:created>
  <dcterms:modified xsi:type="dcterms:W3CDTF">2026-04-08T05:41:46Z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2022-07-15T00:00:00Z</vt:filetime>
  </property>
  <property fmtid="{D5CDD505-2E9C-101B-9397-08002B2CF9AE}" pid="3" name="Creator">
    <vt:lpwstr>Microsoft® PowerPoint® 2013</vt:lpwstr>
  </property>
  <property fmtid="{D5CDD505-2E9C-101B-9397-08002B2CF9AE}" pid="4" name="LastSaved">
    <vt:filetime>2024-04-22T00:00:00Z</vt:filetime>
  </property>
</Properties>
</file>